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1.xml" ContentType="application/vnd.openxmlformats-officedocument.drawingml.diagramColors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4"/>
  </p:notesMasterIdLst>
  <p:sldIdLst>
    <p:sldId id="267" r:id="rId2"/>
    <p:sldId id="268" r:id="rId3"/>
    <p:sldId id="257" r:id="rId4"/>
    <p:sldId id="258" r:id="rId5"/>
    <p:sldId id="259" r:id="rId6"/>
    <p:sldId id="260" r:id="rId7"/>
    <p:sldId id="261" r:id="rId8"/>
    <p:sldId id="262" r:id="rId9"/>
    <p:sldId id="264" r:id="rId10"/>
    <p:sldId id="265" r:id="rId11"/>
    <p:sldId id="266" r:id="rId12"/>
    <p:sldId id="263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00FF00"/>
    <a:srgbClr val="FF9900"/>
    <a:srgbClr val="FE68EC"/>
    <a:srgbClr val="CC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7" d="100"/>
          <a:sy n="57" d="100"/>
        </p:scale>
        <p:origin x="-144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endParaRPr lang="cs-CZ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1600" dirty="0" smtClean="0">
              <a:latin typeface="Times New Roman" pitchFamily="18" charset="0"/>
              <a:cs typeface="Times New Roman" pitchFamily="18" charset="0"/>
            </a:rPr>
            <a:t>NÁZEV ŠKOLY: Základní škola Vysoké Mýto, </a:t>
          </a:r>
          <a:r>
            <a:rPr lang="cs-CZ" sz="1600" dirty="0" err="1" smtClean="0">
              <a:latin typeface="Times New Roman" pitchFamily="18" charset="0"/>
              <a:cs typeface="Times New Roman" pitchFamily="18" charset="0"/>
            </a:rPr>
            <a:t>Knířov</a:t>
          </a:r>
          <a:endParaRPr lang="cs-CZ" sz="1600" dirty="0">
            <a:latin typeface="Times New Roman" pitchFamily="18" charset="0"/>
            <a:cs typeface="Times New Roman" pitchFamily="18" charset="0"/>
          </a:endParaRPr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endParaRPr lang="cs-CZ" sz="1600" dirty="0">
            <a:latin typeface="Times New Roman" pitchFamily="18" charset="0"/>
            <a:cs typeface="Times New Roman" pitchFamily="18" charset="0"/>
          </a:endParaRPr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endParaRPr lang="cs-CZ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endParaRPr lang="cs-CZ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0A07A95-925D-41C5-B332-22E00AF0752F}">
      <dgm:prSet custT="1"/>
      <dgm:spPr/>
      <dgm:t>
        <a:bodyPr/>
        <a:lstStyle/>
        <a:p>
          <a:pPr algn="l" rtl="0"/>
          <a:r>
            <a:rPr lang="cs-CZ" sz="1600" dirty="0" smtClean="0">
              <a:latin typeface="Times New Roman" pitchFamily="18" charset="0"/>
              <a:cs typeface="Times New Roman" pitchFamily="18" charset="0"/>
            </a:rPr>
            <a:t>ŠABLONA: III/2 Inovace a zkvalitnění výuky prostřednictvím ICT</a:t>
          </a:r>
          <a:endParaRPr lang="cs-CZ" sz="1600" dirty="0">
            <a:latin typeface="Times New Roman" pitchFamily="18" charset="0"/>
            <a:cs typeface="Times New Roman" pitchFamily="18" charset="0"/>
          </a:endParaRPr>
        </a:p>
      </dgm:t>
    </dgm:pt>
    <dgm:pt modelId="{42DADC9A-348B-4F74-AC67-B8F77B4DD549}" type="parTrans" cxnId="{7C6E0390-5355-4568-8F0D-5B01C16146A6}">
      <dgm:prSet/>
      <dgm:spPr/>
      <dgm:t>
        <a:bodyPr/>
        <a:lstStyle/>
        <a:p>
          <a:endParaRPr lang="cs-CZ"/>
        </a:p>
      </dgm:t>
    </dgm:pt>
    <dgm:pt modelId="{C198A1BF-56DF-44F9-BD17-F4A9B22ACB4A}" type="sibTrans" cxnId="{7C6E0390-5355-4568-8F0D-5B01C16146A6}">
      <dgm:prSet/>
      <dgm:spPr/>
      <dgm:t>
        <a:bodyPr/>
        <a:lstStyle/>
        <a:p>
          <a:endParaRPr lang="cs-CZ"/>
        </a:p>
      </dgm:t>
    </dgm:pt>
    <dgm:pt modelId="{7F9407A2-6B14-4CFE-A642-4E5195D107B5}">
      <dgm:prSet custT="1"/>
      <dgm:spPr/>
      <dgm:t>
        <a:bodyPr/>
        <a:lstStyle/>
        <a:p>
          <a:pPr algn="l" rtl="0"/>
          <a:r>
            <a:rPr lang="cs-CZ" sz="1600" dirty="0" smtClean="0">
              <a:latin typeface="Times New Roman" pitchFamily="18" charset="0"/>
              <a:cs typeface="Times New Roman" pitchFamily="18" charset="0"/>
            </a:rPr>
            <a:t>VZDĚLÁVACÍ OBLAST: Jazyk a jazyková komunikace</a:t>
          </a:r>
          <a:endParaRPr lang="cs-CZ" sz="1600" dirty="0">
            <a:latin typeface="Times New Roman" pitchFamily="18" charset="0"/>
            <a:cs typeface="Times New Roman" pitchFamily="18" charset="0"/>
          </a:endParaRPr>
        </a:p>
      </dgm:t>
    </dgm:pt>
    <dgm:pt modelId="{2FBF5E57-106F-44A4-89AA-FFE909CD4088}" type="parTrans" cxnId="{15448C85-F8D2-47FD-BDB4-E1EE19E821BA}">
      <dgm:prSet/>
      <dgm:spPr/>
      <dgm:t>
        <a:bodyPr/>
        <a:lstStyle/>
        <a:p>
          <a:endParaRPr lang="cs-CZ"/>
        </a:p>
      </dgm:t>
    </dgm:pt>
    <dgm:pt modelId="{4BB2A7BE-AFE5-483A-B5AB-B4EF3766B546}" type="sibTrans" cxnId="{15448C85-F8D2-47FD-BDB4-E1EE19E821BA}">
      <dgm:prSet/>
      <dgm:spPr/>
      <dgm:t>
        <a:bodyPr/>
        <a:lstStyle/>
        <a:p>
          <a:endParaRPr lang="cs-CZ"/>
        </a:p>
      </dgm:t>
    </dgm:pt>
    <dgm:pt modelId="{2849FA10-76FB-47A3-BC8C-F4A964FD1DD2}">
      <dgm:prSet custT="1"/>
      <dgm:spPr/>
      <dgm:t>
        <a:bodyPr/>
        <a:lstStyle/>
        <a:p>
          <a:pPr algn="l" rtl="0"/>
          <a:r>
            <a:rPr lang="cs-CZ" sz="1600" dirty="0" smtClean="0">
              <a:latin typeface="Times New Roman" pitchFamily="18" charset="0"/>
              <a:cs typeface="Times New Roman" pitchFamily="18" charset="0"/>
            </a:rPr>
            <a:t>PRO ROČNÍK: 1. – 3.</a:t>
          </a:r>
          <a:endParaRPr lang="cs-CZ" sz="1600" dirty="0">
            <a:latin typeface="Times New Roman" pitchFamily="18" charset="0"/>
            <a:cs typeface="Times New Roman" pitchFamily="18" charset="0"/>
          </a:endParaRPr>
        </a:p>
      </dgm:t>
    </dgm:pt>
    <dgm:pt modelId="{E647E94D-6333-4CBB-9F43-213064C92586}" type="parTrans" cxnId="{FE194CF4-FA38-4393-935A-876227C6278E}">
      <dgm:prSet/>
      <dgm:spPr/>
      <dgm:t>
        <a:bodyPr/>
        <a:lstStyle/>
        <a:p>
          <a:endParaRPr lang="cs-CZ"/>
        </a:p>
      </dgm:t>
    </dgm:pt>
    <dgm:pt modelId="{33B3A476-ED0A-4D65-9E09-904414ACA9A3}" type="sibTrans" cxnId="{FE194CF4-FA38-4393-935A-876227C6278E}">
      <dgm:prSet/>
      <dgm:spPr/>
      <dgm:t>
        <a:bodyPr/>
        <a:lstStyle/>
        <a:p>
          <a:endParaRPr lang="cs-CZ"/>
        </a:p>
      </dgm:t>
    </dgm:pt>
    <dgm:pt modelId="{76703336-9307-4528-A69B-784CE19C1441}">
      <dgm:prSet custT="1"/>
      <dgm:spPr/>
      <dgm:t>
        <a:bodyPr/>
        <a:lstStyle/>
        <a:p>
          <a:pPr algn="l" rtl="0"/>
          <a:r>
            <a:rPr lang="cs-CZ" sz="1600" dirty="0" smtClean="0">
              <a:latin typeface="Times New Roman" pitchFamily="18" charset="0"/>
              <a:cs typeface="Times New Roman" pitchFamily="18" charset="0"/>
            </a:rPr>
            <a:t>NÁZEV MATERIÁLU: VY_32_INOVACE_02_DUM č.8_</a:t>
          </a:r>
          <a:r>
            <a:rPr lang="cs-CZ" sz="1600" b="1" dirty="0" err="1" smtClean="0">
              <a:latin typeface="Times New Roman" pitchFamily="18" charset="0"/>
              <a:cs typeface="Times New Roman" pitchFamily="18" charset="0"/>
            </a:rPr>
            <a:t>Easter</a:t>
          </a:r>
          <a:endParaRPr lang="cs-CZ" sz="1600" dirty="0">
            <a:latin typeface="Times New Roman" pitchFamily="18" charset="0"/>
            <a:cs typeface="Times New Roman" pitchFamily="18" charset="0"/>
          </a:endParaRPr>
        </a:p>
      </dgm:t>
    </dgm:pt>
    <dgm:pt modelId="{88F87B39-1A7A-4F33-A2FC-269800D39E2C}" type="parTrans" cxnId="{EF063326-E515-42B7-B9A5-739C4985C791}">
      <dgm:prSet/>
      <dgm:spPr/>
      <dgm:t>
        <a:bodyPr/>
        <a:lstStyle/>
        <a:p>
          <a:endParaRPr lang="cs-CZ"/>
        </a:p>
      </dgm:t>
    </dgm:pt>
    <dgm:pt modelId="{F098BCC1-26F6-4426-98EE-7ADC8CDD232C}" type="sibTrans" cxnId="{EF063326-E515-42B7-B9A5-739C4985C791}">
      <dgm:prSet/>
      <dgm:spPr/>
      <dgm:t>
        <a:bodyPr/>
        <a:lstStyle/>
        <a:p>
          <a:endParaRPr lang="cs-CZ"/>
        </a:p>
      </dgm:t>
    </dgm:pt>
    <dgm:pt modelId="{E5FF4803-F5FF-49F1-ACB2-C49FC26DE162}">
      <dgm:prSet custT="1"/>
      <dgm:spPr/>
      <dgm:t>
        <a:bodyPr/>
        <a:lstStyle/>
        <a:p>
          <a:pPr algn="l" rtl="0"/>
          <a:r>
            <a:rPr lang="cs-CZ" sz="1600" dirty="0" smtClean="0">
              <a:latin typeface="Times New Roman" pitchFamily="18" charset="0"/>
              <a:cs typeface="Times New Roman" pitchFamily="18" charset="0"/>
            </a:rPr>
            <a:t>ČÍSLO MATERIÁLU: 8                                       DATUM: 8.8.2012</a:t>
          </a:r>
          <a:endParaRPr lang="cs-CZ" sz="1600" dirty="0">
            <a:latin typeface="Times New Roman" pitchFamily="18" charset="0"/>
            <a:cs typeface="Times New Roman" pitchFamily="18" charset="0"/>
          </a:endParaRPr>
        </a:p>
      </dgm:t>
    </dgm:pt>
    <dgm:pt modelId="{E1141155-12FF-4263-8491-56832F913B81}" type="parTrans" cxnId="{CDBD5617-030C-4382-836D-24A1683E1318}">
      <dgm:prSet/>
      <dgm:spPr/>
      <dgm:t>
        <a:bodyPr/>
        <a:lstStyle/>
        <a:p>
          <a:endParaRPr lang="cs-CZ"/>
        </a:p>
      </dgm:t>
    </dgm:pt>
    <dgm:pt modelId="{F53110AD-8A00-4730-A0DA-F4D411AE370F}" type="sibTrans" cxnId="{CDBD5617-030C-4382-836D-24A1683E1318}">
      <dgm:prSet/>
      <dgm:spPr/>
      <dgm:t>
        <a:bodyPr/>
        <a:lstStyle/>
        <a:p>
          <a:endParaRPr lang="cs-CZ"/>
        </a:p>
      </dgm:t>
    </dgm:pt>
    <dgm:pt modelId="{90E0FC1C-537C-4E77-857A-8DD3443C9DBE}">
      <dgm:prSet custT="1"/>
      <dgm:spPr/>
      <dgm:t>
        <a:bodyPr/>
        <a:lstStyle/>
        <a:p>
          <a:pPr algn="l" rtl="0"/>
          <a:r>
            <a:rPr lang="cs-CZ" sz="1600" dirty="0" smtClean="0">
              <a:latin typeface="Times New Roman" pitchFamily="18" charset="0"/>
              <a:cs typeface="Times New Roman" pitchFamily="18" charset="0"/>
            </a:rPr>
            <a:t>JMÉNO AUTORA: Mgr. Marta Suchomelová</a:t>
          </a:r>
          <a:endParaRPr lang="cs-CZ" sz="1600" dirty="0">
            <a:latin typeface="Times New Roman" pitchFamily="18" charset="0"/>
            <a:cs typeface="Times New Roman" pitchFamily="18" charset="0"/>
          </a:endParaRPr>
        </a:p>
      </dgm:t>
    </dgm:pt>
    <dgm:pt modelId="{F4DAB017-A3BE-4E21-BBB1-9C5D7B21923F}" type="parTrans" cxnId="{ACA69980-88E4-4D67-A202-BF279E412F77}">
      <dgm:prSet/>
      <dgm:spPr/>
      <dgm:t>
        <a:bodyPr/>
        <a:lstStyle/>
        <a:p>
          <a:endParaRPr lang="cs-CZ"/>
        </a:p>
      </dgm:t>
    </dgm:pt>
    <dgm:pt modelId="{85EA3162-E1FF-4264-B47F-89C585654CC4}" type="sibTrans" cxnId="{ACA69980-88E4-4D67-A202-BF279E412F77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7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7" custLinFactNeighborX="-244" custLinFactNeighborY="165"/>
      <dgm:spPr/>
      <dgm:t>
        <a:bodyPr/>
        <a:lstStyle/>
        <a:p>
          <a:endParaRPr lang="cs-CZ"/>
        </a:p>
      </dgm:t>
    </dgm:pt>
    <dgm:pt modelId="{038CBA84-8C27-4CDD-9930-895F22CB41DE}" type="pres">
      <dgm:prSet presAssocID="{30A07A95-925D-41C5-B332-22E00AF0752F}" presName="vertSpace2" presStyleLbl="node1" presStyleIdx="0" presStyleCnt="7"/>
      <dgm:spPr/>
    </dgm:pt>
    <dgm:pt modelId="{B9A83EA9-71DB-4BE4-80FC-3D8B5D01655F}" type="pres">
      <dgm:prSet presAssocID="{30A07A95-925D-41C5-B332-22E00AF0752F}" presName="circle2" presStyleLbl="node1" presStyleIdx="1" presStyleCnt="7"/>
      <dgm:spPr/>
    </dgm:pt>
    <dgm:pt modelId="{3AA6E6DD-692F-4016-8B66-7CDB200D8D69}" type="pres">
      <dgm:prSet presAssocID="{30A07A95-925D-41C5-B332-22E00AF0752F}" presName="rect2" presStyleLbl="alignAcc1" presStyleIdx="1" presStyleCnt="7"/>
      <dgm:spPr/>
      <dgm:t>
        <a:bodyPr/>
        <a:lstStyle/>
        <a:p>
          <a:endParaRPr lang="cs-CZ"/>
        </a:p>
      </dgm:t>
    </dgm:pt>
    <dgm:pt modelId="{341AD57A-F143-430B-8B1A-FCD13ED0D618}" type="pres">
      <dgm:prSet presAssocID="{7F9407A2-6B14-4CFE-A642-4E5195D107B5}" presName="vertSpace3" presStyleLbl="node1" presStyleIdx="1" presStyleCnt="7"/>
      <dgm:spPr/>
    </dgm:pt>
    <dgm:pt modelId="{D455EE70-F629-4F12-B461-20FFB49F1B88}" type="pres">
      <dgm:prSet presAssocID="{7F9407A2-6B14-4CFE-A642-4E5195D107B5}" presName="circle3" presStyleLbl="node1" presStyleIdx="2" presStyleCnt="7"/>
      <dgm:spPr/>
    </dgm:pt>
    <dgm:pt modelId="{9AEFF6DC-D8D4-43A6-A0D4-ACA77E916AC4}" type="pres">
      <dgm:prSet presAssocID="{7F9407A2-6B14-4CFE-A642-4E5195D107B5}" presName="rect3" presStyleLbl="alignAcc1" presStyleIdx="2" presStyleCnt="7"/>
      <dgm:spPr/>
      <dgm:t>
        <a:bodyPr/>
        <a:lstStyle/>
        <a:p>
          <a:endParaRPr lang="cs-CZ"/>
        </a:p>
      </dgm:t>
    </dgm:pt>
    <dgm:pt modelId="{AA660E7F-09EB-4E3F-BFC0-E27BC5DB6751}" type="pres">
      <dgm:prSet presAssocID="{2849FA10-76FB-47A3-BC8C-F4A964FD1DD2}" presName="vertSpace4" presStyleLbl="node1" presStyleIdx="2" presStyleCnt="7"/>
      <dgm:spPr/>
    </dgm:pt>
    <dgm:pt modelId="{523A2201-B6A5-459A-AB9E-F6B4636000D2}" type="pres">
      <dgm:prSet presAssocID="{2849FA10-76FB-47A3-BC8C-F4A964FD1DD2}" presName="circle4" presStyleLbl="node1" presStyleIdx="3" presStyleCnt="7"/>
      <dgm:spPr/>
    </dgm:pt>
    <dgm:pt modelId="{FFFF254C-CD62-445D-B920-D55A3E6E4E93}" type="pres">
      <dgm:prSet presAssocID="{2849FA10-76FB-47A3-BC8C-F4A964FD1DD2}" presName="rect4" presStyleLbl="alignAcc1" presStyleIdx="3" presStyleCnt="7"/>
      <dgm:spPr/>
      <dgm:t>
        <a:bodyPr/>
        <a:lstStyle/>
        <a:p>
          <a:endParaRPr lang="cs-CZ"/>
        </a:p>
      </dgm:t>
    </dgm:pt>
    <dgm:pt modelId="{A4B6AC7A-CD92-4337-A7AB-7C5D10979B90}" type="pres">
      <dgm:prSet presAssocID="{76703336-9307-4528-A69B-784CE19C1441}" presName="vertSpace5" presStyleLbl="node1" presStyleIdx="3" presStyleCnt="7"/>
      <dgm:spPr/>
    </dgm:pt>
    <dgm:pt modelId="{8EF41DF6-844E-4D04-A48E-2932418E71ED}" type="pres">
      <dgm:prSet presAssocID="{76703336-9307-4528-A69B-784CE19C1441}" presName="circle5" presStyleLbl="node1" presStyleIdx="4" presStyleCnt="7"/>
      <dgm:spPr/>
    </dgm:pt>
    <dgm:pt modelId="{55C5F322-D69E-4D00-811B-6F0BBD0A321A}" type="pres">
      <dgm:prSet presAssocID="{76703336-9307-4528-A69B-784CE19C1441}" presName="rect5" presStyleLbl="alignAcc1" presStyleIdx="4" presStyleCnt="7"/>
      <dgm:spPr/>
      <dgm:t>
        <a:bodyPr/>
        <a:lstStyle/>
        <a:p>
          <a:endParaRPr lang="cs-CZ"/>
        </a:p>
      </dgm:t>
    </dgm:pt>
    <dgm:pt modelId="{A8D80CE0-34A1-4E89-8811-0F728EA9605B}" type="pres">
      <dgm:prSet presAssocID="{E5FF4803-F5FF-49F1-ACB2-C49FC26DE162}" presName="vertSpace6" presStyleLbl="node1" presStyleIdx="4" presStyleCnt="7"/>
      <dgm:spPr/>
    </dgm:pt>
    <dgm:pt modelId="{1EBDE2EE-DF2D-424E-9471-74571F2FE8B4}" type="pres">
      <dgm:prSet presAssocID="{E5FF4803-F5FF-49F1-ACB2-C49FC26DE162}" presName="circle6" presStyleLbl="node1" presStyleIdx="5" presStyleCnt="7"/>
      <dgm:spPr/>
    </dgm:pt>
    <dgm:pt modelId="{5C167FAD-5C29-4CD6-A59F-390187D7FA1C}" type="pres">
      <dgm:prSet presAssocID="{E5FF4803-F5FF-49F1-ACB2-C49FC26DE162}" presName="rect6" presStyleLbl="alignAcc1" presStyleIdx="5" presStyleCnt="7"/>
      <dgm:spPr/>
      <dgm:t>
        <a:bodyPr/>
        <a:lstStyle/>
        <a:p>
          <a:endParaRPr lang="cs-CZ"/>
        </a:p>
      </dgm:t>
    </dgm:pt>
    <dgm:pt modelId="{FDDF68CF-DE08-4783-9739-C1A5D61B06AE}" type="pres">
      <dgm:prSet presAssocID="{90E0FC1C-537C-4E77-857A-8DD3443C9DBE}" presName="vertSpace7" presStyleLbl="node1" presStyleIdx="5" presStyleCnt="7"/>
      <dgm:spPr/>
    </dgm:pt>
    <dgm:pt modelId="{2E303599-BA74-4572-9043-3F16392351D1}" type="pres">
      <dgm:prSet presAssocID="{90E0FC1C-537C-4E77-857A-8DD3443C9DBE}" presName="circle7" presStyleLbl="node1" presStyleIdx="6" presStyleCnt="7"/>
      <dgm:spPr/>
    </dgm:pt>
    <dgm:pt modelId="{AFA6A703-2648-4F41-8CD1-C0CD1060D59F}" type="pres">
      <dgm:prSet presAssocID="{90E0FC1C-537C-4E77-857A-8DD3443C9DBE}" presName="rect7" presStyleLbl="alignAcc1" presStyleIdx="6" presStyleCnt="7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694231F-5FB3-41C2-91C6-BD989ACA543E}" type="pres">
      <dgm:prSet presAssocID="{30A07A95-925D-41C5-B332-22E00AF0752F}" presName="rect2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C14B54B-291F-4C2E-9E4C-767D6AADBE18}" type="pres">
      <dgm:prSet presAssocID="{7F9407A2-6B14-4CFE-A642-4E5195D107B5}" presName="rect3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D6E8A03-657A-4885-8063-880D7F327133}" type="pres">
      <dgm:prSet presAssocID="{2849FA10-76FB-47A3-BC8C-F4A964FD1DD2}" presName="rect4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514CFB7-2883-4ABF-9CF7-D79FBD09F5F8}" type="pres">
      <dgm:prSet presAssocID="{76703336-9307-4528-A69B-784CE19C1441}" presName="rect5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D246617-C2E8-4A72-9F30-CE67306E1101}" type="pres">
      <dgm:prSet presAssocID="{E5FF4803-F5FF-49F1-ACB2-C49FC26DE162}" presName="rect6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A9C37F0-9380-438C-85A1-E7C1846CA5F5}" type="pres">
      <dgm:prSet presAssocID="{90E0FC1C-537C-4E77-857A-8DD3443C9DBE}" presName="rect7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69D7E680-A488-465C-A5EA-2C3744AB03F2}" type="presOf" srcId="{D1D4F407-5343-4D3F-B5B9-D407B03CAEB4}" destId="{D005CE8C-CC26-4C3E-AC11-E15060ECD759}" srcOrd="0" destOrd="0" presId="urn:microsoft.com/office/officeart/2005/8/layout/target3"/>
    <dgm:cxn modelId="{FE194CF4-FA38-4393-935A-876227C6278E}" srcId="{757F3AB3-0718-4624-B441-E567A8F0AB56}" destId="{2849FA10-76FB-47A3-BC8C-F4A964FD1DD2}" srcOrd="3" destOrd="0" parTransId="{E647E94D-6333-4CBB-9F43-213064C92586}" sibTransId="{33B3A476-ED0A-4D65-9E09-904414ACA9A3}"/>
    <dgm:cxn modelId="{F134E575-77D8-42CB-921E-C1AD1E688637}" type="presOf" srcId="{90E0FC1C-537C-4E77-857A-8DD3443C9DBE}" destId="{AFA6A703-2648-4F41-8CD1-C0CD1060D59F}" srcOrd="0" destOrd="0" presId="urn:microsoft.com/office/officeart/2005/8/layout/target3"/>
    <dgm:cxn modelId="{15448C85-F8D2-47FD-BDB4-E1EE19E821BA}" srcId="{757F3AB3-0718-4624-B441-E567A8F0AB56}" destId="{7F9407A2-6B14-4CFE-A642-4E5195D107B5}" srcOrd="2" destOrd="0" parTransId="{2FBF5E57-106F-44A4-89AA-FFE909CD4088}" sibTransId="{4BB2A7BE-AFE5-483A-B5AB-B4EF3766B546}"/>
    <dgm:cxn modelId="{EDF6FE6B-9DBE-4D7B-B8FD-7098875B4EED}" srcId="{757F3AB3-0718-4624-B441-E567A8F0AB56}" destId="{D8197B8C-B260-4A16-BDF4-0947B075E274}" srcOrd="9" destOrd="0" parTransId="{51C5993D-B262-45E6-B66E-76BC9D6D883D}" sibTransId="{1AEC7F05-E0FE-459C-BD47-224AC9D7BEE4}"/>
    <dgm:cxn modelId="{6ECA6D9A-4C3E-4348-9E0F-15D46EB8F347}" type="presOf" srcId="{757F3AB3-0718-4624-B441-E567A8F0AB56}" destId="{333A1088-737F-45CB-B68E-254E46348037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EF063326-E515-42B7-B9A5-739C4985C791}" srcId="{757F3AB3-0718-4624-B441-E567A8F0AB56}" destId="{76703336-9307-4528-A69B-784CE19C1441}" srcOrd="4" destOrd="0" parTransId="{88F87B39-1A7A-4F33-A2FC-269800D39E2C}" sibTransId="{F098BCC1-26F6-4426-98EE-7ADC8CDD232C}"/>
    <dgm:cxn modelId="{38FE2ED2-0F73-4F0B-829A-E5E4B05E4B70}" type="presOf" srcId="{30A07A95-925D-41C5-B332-22E00AF0752F}" destId="{D694231F-5FB3-41C2-91C6-BD989ACA543E}" srcOrd="1" destOrd="0" presId="urn:microsoft.com/office/officeart/2005/8/layout/target3"/>
    <dgm:cxn modelId="{2E216544-0917-44D9-80EF-FD73CA816C24}" type="presOf" srcId="{E5FF4803-F5FF-49F1-ACB2-C49FC26DE162}" destId="{FD246617-C2E8-4A72-9F30-CE67306E1101}" srcOrd="1" destOrd="0" presId="urn:microsoft.com/office/officeart/2005/8/layout/target3"/>
    <dgm:cxn modelId="{30FD24CE-2521-479F-8CED-304B21794BFD}" type="presOf" srcId="{90E0FC1C-537C-4E77-857A-8DD3443C9DBE}" destId="{DA9C37F0-9380-438C-85A1-E7C1846CA5F5}" srcOrd="1" destOrd="0" presId="urn:microsoft.com/office/officeart/2005/8/layout/target3"/>
    <dgm:cxn modelId="{ACA69980-88E4-4D67-A202-BF279E412F77}" srcId="{757F3AB3-0718-4624-B441-E567A8F0AB56}" destId="{90E0FC1C-537C-4E77-857A-8DD3443C9DBE}" srcOrd="6" destOrd="0" parTransId="{F4DAB017-A3BE-4E21-BBB1-9C5D7B21923F}" sibTransId="{85EA3162-E1FF-4264-B47F-89C585654CC4}"/>
    <dgm:cxn modelId="{CDBD5617-030C-4382-836D-24A1683E1318}" srcId="{757F3AB3-0718-4624-B441-E567A8F0AB56}" destId="{E5FF4803-F5FF-49F1-ACB2-C49FC26DE162}" srcOrd="5" destOrd="0" parTransId="{E1141155-12FF-4263-8491-56832F913B81}" sibTransId="{F53110AD-8A00-4730-A0DA-F4D411AE370F}"/>
    <dgm:cxn modelId="{8BC03F3C-12AD-4402-B76D-E16AF7BAAAF2}" type="presOf" srcId="{30A07A95-925D-41C5-B332-22E00AF0752F}" destId="{3AA6E6DD-692F-4016-8B66-7CDB200D8D69}" srcOrd="0" destOrd="0" presId="urn:microsoft.com/office/officeart/2005/8/layout/target3"/>
    <dgm:cxn modelId="{F1DB5C62-FA35-44F0-85CB-00AFB70389F2}" type="presOf" srcId="{2849FA10-76FB-47A3-BC8C-F4A964FD1DD2}" destId="{FFFF254C-CD62-445D-B920-D55A3E6E4E93}" srcOrd="0" destOrd="0" presId="urn:microsoft.com/office/officeart/2005/8/layout/target3"/>
    <dgm:cxn modelId="{AB906E97-3CD9-4E05-91AE-864F8E394536}" srcId="{757F3AB3-0718-4624-B441-E567A8F0AB56}" destId="{D1B46980-6531-4606-95E6-44980827E919}" srcOrd="7" destOrd="0" parTransId="{4F7B2CF5-A270-4D61-A510-1C1C5A4DCD3B}" sibTransId="{CFF69701-2866-4EF5-BFB5-F3F9B72EB817}"/>
    <dgm:cxn modelId="{43CDC5C2-9025-499F-B519-421AED80DDD2}" type="presOf" srcId="{7F9407A2-6B14-4CFE-A642-4E5195D107B5}" destId="{9AEFF6DC-D8D4-43A6-A0D4-ACA77E916AC4}" srcOrd="0" destOrd="0" presId="urn:microsoft.com/office/officeart/2005/8/layout/target3"/>
    <dgm:cxn modelId="{273B8642-5425-43EE-A8E5-CC2AA2BAF63C}" type="presOf" srcId="{2849FA10-76FB-47A3-BC8C-F4A964FD1DD2}" destId="{BD6E8A03-657A-4885-8063-880D7F327133}" srcOrd="1" destOrd="0" presId="urn:microsoft.com/office/officeart/2005/8/layout/target3"/>
    <dgm:cxn modelId="{5CCB1B2B-38E0-46B2-8ADE-EE83A128B29E}" type="presOf" srcId="{E5FF4803-F5FF-49F1-ACB2-C49FC26DE162}" destId="{5C167FAD-5C29-4CD6-A59F-390187D7FA1C}" srcOrd="0" destOrd="0" presId="urn:microsoft.com/office/officeart/2005/8/layout/target3"/>
    <dgm:cxn modelId="{384A066B-D3A4-402E-B16E-9053D4626711}" type="presOf" srcId="{76703336-9307-4528-A69B-784CE19C1441}" destId="{55C5F322-D69E-4D00-811B-6F0BBD0A321A}" srcOrd="0" destOrd="0" presId="urn:microsoft.com/office/officeart/2005/8/layout/target3"/>
    <dgm:cxn modelId="{7C6E0390-5355-4568-8F0D-5B01C16146A6}" srcId="{757F3AB3-0718-4624-B441-E567A8F0AB56}" destId="{30A07A95-925D-41C5-B332-22E00AF0752F}" srcOrd="1" destOrd="0" parTransId="{42DADC9A-348B-4F74-AC67-B8F77B4DD549}" sibTransId="{C198A1BF-56DF-44F9-BD17-F4A9B22ACB4A}"/>
    <dgm:cxn modelId="{12FD9FB0-CC78-42A6-BB9C-0C465EB5304E}" type="presOf" srcId="{76703336-9307-4528-A69B-784CE19C1441}" destId="{6514CFB7-2883-4ABF-9CF7-D79FBD09F5F8}" srcOrd="1" destOrd="0" presId="urn:microsoft.com/office/officeart/2005/8/layout/target3"/>
    <dgm:cxn modelId="{D07D4FBD-6C40-4FF7-AF48-D21A4229CD33}" type="presOf" srcId="{D1D4F407-5343-4D3F-B5B9-D407B03CAEB4}" destId="{AED2198E-93D5-4001-81B4-73124B309672}" srcOrd="1" destOrd="0" presId="urn:microsoft.com/office/officeart/2005/8/layout/target3"/>
    <dgm:cxn modelId="{2221FB34-310D-4638-ACAE-9ACC709E4926}" srcId="{757F3AB3-0718-4624-B441-E567A8F0AB56}" destId="{4C35D32F-0EAB-4CD7-82EE-45574DC2A586}" srcOrd="10" destOrd="0" parTransId="{A15F02C0-547C-48B3-9D05-E7F145EBF3C4}" sibTransId="{8C5711BF-38F0-4590-B6BC-B3119A33CA2E}"/>
    <dgm:cxn modelId="{36CC1826-2AD9-4387-B68E-81EE0A838790}" type="presOf" srcId="{7F9407A2-6B14-4CFE-A642-4E5195D107B5}" destId="{BC14B54B-291F-4C2E-9E4C-767D6AADBE18}" srcOrd="1" destOrd="0" presId="urn:microsoft.com/office/officeart/2005/8/layout/target3"/>
    <dgm:cxn modelId="{7BC66EC3-EBD6-4F3A-99ED-9D25F66FFA51}" srcId="{757F3AB3-0718-4624-B441-E567A8F0AB56}" destId="{B651F6E3-6281-48DB-9319-2AEAFDAE7572}" srcOrd="8" destOrd="0" parTransId="{A571E265-742E-411A-ABCF-E39FDBC7528A}" sibTransId="{E33260FE-399D-481C-B2D6-3B35DD16DC84}"/>
    <dgm:cxn modelId="{12A5C7B1-4B02-444F-BBD2-51163D5CCB7D}" type="presParOf" srcId="{333A1088-737F-45CB-B68E-254E46348037}" destId="{F5ABB229-8D3B-4694-996A-96F23CF14429}" srcOrd="0" destOrd="0" presId="urn:microsoft.com/office/officeart/2005/8/layout/target3"/>
    <dgm:cxn modelId="{28978EEB-D976-42E0-A12B-B3218D50FDD9}" type="presParOf" srcId="{333A1088-737F-45CB-B68E-254E46348037}" destId="{F41139FD-01EE-4571-8B17-4FB00FC51163}" srcOrd="1" destOrd="0" presId="urn:microsoft.com/office/officeart/2005/8/layout/target3"/>
    <dgm:cxn modelId="{4E2BD3DD-0E7C-4467-83A7-18BB1C55E5DD}" type="presParOf" srcId="{333A1088-737F-45CB-B68E-254E46348037}" destId="{D005CE8C-CC26-4C3E-AC11-E15060ECD759}" srcOrd="2" destOrd="0" presId="urn:microsoft.com/office/officeart/2005/8/layout/target3"/>
    <dgm:cxn modelId="{9730A928-CB58-4170-9DB0-4E97B6E49773}" type="presParOf" srcId="{333A1088-737F-45CB-B68E-254E46348037}" destId="{038CBA84-8C27-4CDD-9930-895F22CB41DE}" srcOrd="3" destOrd="0" presId="urn:microsoft.com/office/officeart/2005/8/layout/target3"/>
    <dgm:cxn modelId="{AA1D2FEC-CA28-4958-A56C-05E9D613E022}" type="presParOf" srcId="{333A1088-737F-45CB-B68E-254E46348037}" destId="{B9A83EA9-71DB-4BE4-80FC-3D8B5D01655F}" srcOrd="4" destOrd="0" presId="urn:microsoft.com/office/officeart/2005/8/layout/target3"/>
    <dgm:cxn modelId="{A4315691-E139-45DE-AB27-66BBFFB6A4D7}" type="presParOf" srcId="{333A1088-737F-45CB-B68E-254E46348037}" destId="{3AA6E6DD-692F-4016-8B66-7CDB200D8D69}" srcOrd="5" destOrd="0" presId="urn:microsoft.com/office/officeart/2005/8/layout/target3"/>
    <dgm:cxn modelId="{6C87B317-333D-4B81-BAA2-19FAD13AF963}" type="presParOf" srcId="{333A1088-737F-45CB-B68E-254E46348037}" destId="{341AD57A-F143-430B-8B1A-FCD13ED0D618}" srcOrd="6" destOrd="0" presId="urn:microsoft.com/office/officeart/2005/8/layout/target3"/>
    <dgm:cxn modelId="{3A8591FB-8F4A-479A-96CC-CCD476FBE976}" type="presParOf" srcId="{333A1088-737F-45CB-B68E-254E46348037}" destId="{D455EE70-F629-4F12-B461-20FFB49F1B88}" srcOrd="7" destOrd="0" presId="urn:microsoft.com/office/officeart/2005/8/layout/target3"/>
    <dgm:cxn modelId="{316F4C81-DE1E-40BC-9A80-D56E1538DF29}" type="presParOf" srcId="{333A1088-737F-45CB-B68E-254E46348037}" destId="{9AEFF6DC-D8D4-43A6-A0D4-ACA77E916AC4}" srcOrd="8" destOrd="0" presId="urn:microsoft.com/office/officeart/2005/8/layout/target3"/>
    <dgm:cxn modelId="{3B6B10F1-55D9-40A9-A7C2-F951655E8034}" type="presParOf" srcId="{333A1088-737F-45CB-B68E-254E46348037}" destId="{AA660E7F-09EB-4E3F-BFC0-E27BC5DB6751}" srcOrd="9" destOrd="0" presId="urn:microsoft.com/office/officeart/2005/8/layout/target3"/>
    <dgm:cxn modelId="{8C9F5202-34B1-49A9-A494-49F9CDE6D110}" type="presParOf" srcId="{333A1088-737F-45CB-B68E-254E46348037}" destId="{523A2201-B6A5-459A-AB9E-F6B4636000D2}" srcOrd="10" destOrd="0" presId="urn:microsoft.com/office/officeart/2005/8/layout/target3"/>
    <dgm:cxn modelId="{C6E68E3F-CF97-4011-B1BC-B10F9BC5F508}" type="presParOf" srcId="{333A1088-737F-45CB-B68E-254E46348037}" destId="{FFFF254C-CD62-445D-B920-D55A3E6E4E93}" srcOrd="11" destOrd="0" presId="urn:microsoft.com/office/officeart/2005/8/layout/target3"/>
    <dgm:cxn modelId="{BD37E121-5A95-4333-936C-E166817092F3}" type="presParOf" srcId="{333A1088-737F-45CB-B68E-254E46348037}" destId="{A4B6AC7A-CD92-4337-A7AB-7C5D10979B90}" srcOrd="12" destOrd="0" presId="urn:microsoft.com/office/officeart/2005/8/layout/target3"/>
    <dgm:cxn modelId="{EF712806-83AF-4E5F-842B-13DD511EFCDC}" type="presParOf" srcId="{333A1088-737F-45CB-B68E-254E46348037}" destId="{8EF41DF6-844E-4D04-A48E-2932418E71ED}" srcOrd="13" destOrd="0" presId="urn:microsoft.com/office/officeart/2005/8/layout/target3"/>
    <dgm:cxn modelId="{69477DA8-6EBF-43E1-8454-1CAA93F28EA1}" type="presParOf" srcId="{333A1088-737F-45CB-B68E-254E46348037}" destId="{55C5F322-D69E-4D00-811B-6F0BBD0A321A}" srcOrd="14" destOrd="0" presId="urn:microsoft.com/office/officeart/2005/8/layout/target3"/>
    <dgm:cxn modelId="{70806559-404D-43D6-976F-1EAB9F28A779}" type="presParOf" srcId="{333A1088-737F-45CB-B68E-254E46348037}" destId="{A8D80CE0-34A1-4E89-8811-0F728EA9605B}" srcOrd="15" destOrd="0" presId="urn:microsoft.com/office/officeart/2005/8/layout/target3"/>
    <dgm:cxn modelId="{CBE8BE50-EF20-4110-A283-B9ED5F358735}" type="presParOf" srcId="{333A1088-737F-45CB-B68E-254E46348037}" destId="{1EBDE2EE-DF2D-424E-9471-74571F2FE8B4}" srcOrd="16" destOrd="0" presId="urn:microsoft.com/office/officeart/2005/8/layout/target3"/>
    <dgm:cxn modelId="{CCDDDDC7-AD28-4519-957A-5F4CE77D549E}" type="presParOf" srcId="{333A1088-737F-45CB-B68E-254E46348037}" destId="{5C167FAD-5C29-4CD6-A59F-390187D7FA1C}" srcOrd="17" destOrd="0" presId="urn:microsoft.com/office/officeart/2005/8/layout/target3"/>
    <dgm:cxn modelId="{BA8A50E1-576C-4498-97DC-A32834B613F0}" type="presParOf" srcId="{333A1088-737F-45CB-B68E-254E46348037}" destId="{FDDF68CF-DE08-4783-9739-C1A5D61B06AE}" srcOrd="18" destOrd="0" presId="urn:microsoft.com/office/officeart/2005/8/layout/target3"/>
    <dgm:cxn modelId="{45A664F9-206D-4249-AE9D-6759E45C4E16}" type="presParOf" srcId="{333A1088-737F-45CB-B68E-254E46348037}" destId="{2E303599-BA74-4572-9043-3F16392351D1}" srcOrd="19" destOrd="0" presId="urn:microsoft.com/office/officeart/2005/8/layout/target3"/>
    <dgm:cxn modelId="{AC9173CF-C5F0-4171-AB75-2CB80BD50958}" type="presParOf" srcId="{333A1088-737F-45CB-B68E-254E46348037}" destId="{AFA6A703-2648-4F41-8CD1-C0CD1060D59F}" srcOrd="20" destOrd="0" presId="urn:microsoft.com/office/officeart/2005/8/layout/target3"/>
    <dgm:cxn modelId="{216A121F-959E-4773-9232-D228B370F951}" type="presParOf" srcId="{333A1088-737F-45CB-B68E-254E46348037}" destId="{AED2198E-93D5-4001-81B4-73124B309672}" srcOrd="21" destOrd="0" presId="urn:microsoft.com/office/officeart/2005/8/layout/target3"/>
    <dgm:cxn modelId="{230358FF-DCAC-4CA7-93F8-1DA659940D7C}" type="presParOf" srcId="{333A1088-737F-45CB-B68E-254E46348037}" destId="{D694231F-5FB3-41C2-91C6-BD989ACA543E}" srcOrd="22" destOrd="0" presId="urn:microsoft.com/office/officeart/2005/8/layout/target3"/>
    <dgm:cxn modelId="{80814C72-DE6A-488C-973A-9B5D0C16DC8C}" type="presParOf" srcId="{333A1088-737F-45CB-B68E-254E46348037}" destId="{BC14B54B-291F-4C2E-9E4C-767D6AADBE18}" srcOrd="23" destOrd="0" presId="urn:microsoft.com/office/officeart/2005/8/layout/target3"/>
    <dgm:cxn modelId="{A0F86FBE-F8B2-46CB-960D-03E519C51D44}" type="presParOf" srcId="{333A1088-737F-45CB-B68E-254E46348037}" destId="{BD6E8A03-657A-4885-8063-880D7F327133}" srcOrd="24" destOrd="0" presId="urn:microsoft.com/office/officeart/2005/8/layout/target3"/>
    <dgm:cxn modelId="{6977768D-A4B9-4543-8B38-D43CD7328251}" type="presParOf" srcId="{333A1088-737F-45CB-B68E-254E46348037}" destId="{6514CFB7-2883-4ABF-9CF7-D79FBD09F5F8}" srcOrd="25" destOrd="0" presId="urn:microsoft.com/office/officeart/2005/8/layout/target3"/>
    <dgm:cxn modelId="{7EFAEF5D-F9F3-440A-BF88-F647AE590060}" type="presParOf" srcId="{333A1088-737F-45CB-B68E-254E46348037}" destId="{FD246617-C2E8-4A72-9F30-CE67306E1101}" srcOrd="26" destOrd="0" presId="urn:microsoft.com/office/officeart/2005/8/layout/target3"/>
    <dgm:cxn modelId="{93782D3B-A23E-4C30-8F36-4165507617C2}" type="presParOf" srcId="{333A1088-737F-45CB-B68E-254E46348037}" destId="{DA9C37F0-9380-438C-85A1-E7C1846CA5F5}" srcOrd="27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63000"/>
                <a:satMod val="165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shade val="58000"/>
                <a:satMod val="165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shade val="30000"/>
                <a:satMod val="17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0000" dir="5400000" rotWithShape="0">
            <a:srgbClr val="000000">
              <a:alpha val="4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0"/>
          </a:lightRig>
        </a:scene3d>
        <a:sp3d>
          <a:bevelT w="47625" h="69850"/>
          <a:contourClr>
            <a:schemeClr val="lt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0000" dir="5400000" rotWithShape="0">
            <a:srgbClr val="000000">
              <a:alpha val="42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latin typeface="Times New Roman" pitchFamily="18" charset="0"/>
              <a:cs typeface="Times New Roman" pitchFamily="18" charset="0"/>
            </a:rPr>
            <a:t>NÁZEV ŠKOLY: Základní škola Vysoké Mýto, </a:t>
          </a:r>
          <a:r>
            <a:rPr lang="cs-CZ" sz="1600" kern="1200" dirty="0" err="1" smtClean="0">
              <a:latin typeface="Times New Roman" pitchFamily="18" charset="0"/>
              <a:cs typeface="Times New Roman" pitchFamily="18" charset="0"/>
            </a:rPr>
            <a:t>Knířov</a:t>
          </a:r>
          <a:endParaRPr lang="cs-CZ" sz="1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258000" y="0"/>
        <a:ext cx="6498543" cy="254771"/>
      </dsp:txXfrm>
    </dsp:sp>
    <dsp:sp modelId="{B9A83EA9-71DB-4BE4-80FC-3D8B5D01655F}">
      <dsp:nvSpPr>
        <dsp:cNvPr id="0" name=""/>
        <dsp:cNvSpPr/>
      </dsp:nvSpPr>
      <dsp:spPr>
        <a:xfrm>
          <a:off x="191078" y="254771"/>
          <a:ext cx="2165557" cy="2165557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63000"/>
                <a:satMod val="165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shade val="58000"/>
                <a:satMod val="165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shade val="30000"/>
                <a:satMod val="17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0000" dir="5400000" rotWithShape="0">
            <a:srgbClr val="000000">
              <a:alpha val="4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0"/>
          </a:lightRig>
        </a:scene3d>
        <a:sp3d>
          <a:bevelT w="47625" h="69850"/>
          <a:contourClr>
            <a:schemeClr val="lt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3AA6E6DD-692F-4016-8B66-7CDB200D8D69}">
      <dsp:nvSpPr>
        <dsp:cNvPr id="0" name=""/>
        <dsp:cNvSpPr/>
      </dsp:nvSpPr>
      <dsp:spPr>
        <a:xfrm>
          <a:off x="1273857" y="254771"/>
          <a:ext cx="6498543" cy="216555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0000" dir="5400000" rotWithShape="0">
            <a:srgbClr val="000000">
              <a:alpha val="42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latin typeface="Times New Roman" pitchFamily="18" charset="0"/>
              <a:cs typeface="Times New Roman" pitchFamily="18" charset="0"/>
            </a:rPr>
            <a:t>ŠABLONA: III/2 Inovace a zkvalitnění výuky prostřednictvím ICT</a:t>
          </a:r>
          <a:endParaRPr lang="cs-CZ" sz="1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273857" y="254771"/>
        <a:ext cx="6498543" cy="254771"/>
      </dsp:txXfrm>
    </dsp:sp>
    <dsp:sp modelId="{D455EE70-F629-4F12-B461-20FFB49F1B88}">
      <dsp:nvSpPr>
        <dsp:cNvPr id="0" name=""/>
        <dsp:cNvSpPr/>
      </dsp:nvSpPr>
      <dsp:spPr>
        <a:xfrm>
          <a:off x="382156" y="509542"/>
          <a:ext cx="1783400" cy="178340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63000"/>
                <a:satMod val="165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shade val="58000"/>
                <a:satMod val="165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shade val="30000"/>
                <a:satMod val="17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0000" dir="5400000" rotWithShape="0">
            <a:srgbClr val="000000">
              <a:alpha val="4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0"/>
          </a:lightRig>
        </a:scene3d>
        <a:sp3d>
          <a:bevelT w="47625" h="69850"/>
          <a:contourClr>
            <a:schemeClr val="lt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9AEFF6DC-D8D4-43A6-A0D4-ACA77E916AC4}">
      <dsp:nvSpPr>
        <dsp:cNvPr id="0" name=""/>
        <dsp:cNvSpPr/>
      </dsp:nvSpPr>
      <dsp:spPr>
        <a:xfrm>
          <a:off x="1273857" y="509542"/>
          <a:ext cx="6498543" cy="1783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0000" dir="5400000" rotWithShape="0">
            <a:srgbClr val="000000">
              <a:alpha val="42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latin typeface="Times New Roman" pitchFamily="18" charset="0"/>
              <a:cs typeface="Times New Roman" pitchFamily="18" charset="0"/>
            </a:rPr>
            <a:t>VZDĚLÁVACÍ OBLAST: Jazyk a jazyková komunikace</a:t>
          </a:r>
          <a:endParaRPr lang="cs-CZ" sz="1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273857" y="509542"/>
        <a:ext cx="6498543" cy="254771"/>
      </dsp:txXfrm>
    </dsp:sp>
    <dsp:sp modelId="{523A2201-B6A5-459A-AB9E-F6B4636000D2}">
      <dsp:nvSpPr>
        <dsp:cNvPr id="0" name=""/>
        <dsp:cNvSpPr/>
      </dsp:nvSpPr>
      <dsp:spPr>
        <a:xfrm>
          <a:off x="573235" y="764313"/>
          <a:ext cx="1401243" cy="140124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63000"/>
                <a:satMod val="165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shade val="58000"/>
                <a:satMod val="165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shade val="30000"/>
                <a:satMod val="17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0000" dir="5400000" rotWithShape="0">
            <a:srgbClr val="000000">
              <a:alpha val="4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0"/>
          </a:lightRig>
        </a:scene3d>
        <a:sp3d>
          <a:bevelT w="47625" h="69850"/>
          <a:contourClr>
            <a:schemeClr val="lt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FFFF254C-CD62-445D-B920-D55A3E6E4E93}">
      <dsp:nvSpPr>
        <dsp:cNvPr id="0" name=""/>
        <dsp:cNvSpPr/>
      </dsp:nvSpPr>
      <dsp:spPr>
        <a:xfrm>
          <a:off x="1273857" y="764313"/>
          <a:ext cx="6498543" cy="140124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0000" dir="5400000" rotWithShape="0">
            <a:srgbClr val="000000">
              <a:alpha val="42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latin typeface="Times New Roman" pitchFamily="18" charset="0"/>
              <a:cs typeface="Times New Roman" pitchFamily="18" charset="0"/>
            </a:rPr>
            <a:t>PRO ROČNÍK: 1. – 3.</a:t>
          </a:r>
          <a:endParaRPr lang="cs-CZ" sz="1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273857" y="764313"/>
        <a:ext cx="6498543" cy="254773"/>
      </dsp:txXfrm>
    </dsp:sp>
    <dsp:sp modelId="{8EF41DF6-844E-4D04-A48E-2932418E71ED}">
      <dsp:nvSpPr>
        <dsp:cNvPr id="0" name=""/>
        <dsp:cNvSpPr/>
      </dsp:nvSpPr>
      <dsp:spPr>
        <a:xfrm>
          <a:off x="764314" y="1019086"/>
          <a:ext cx="1019084" cy="101908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63000"/>
                <a:satMod val="165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shade val="58000"/>
                <a:satMod val="165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shade val="30000"/>
                <a:satMod val="17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0000" dir="5400000" rotWithShape="0">
            <a:srgbClr val="000000">
              <a:alpha val="4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0"/>
          </a:lightRig>
        </a:scene3d>
        <a:sp3d>
          <a:bevelT w="47625" h="69850"/>
          <a:contourClr>
            <a:schemeClr val="lt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55C5F322-D69E-4D00-811B-6F0BBD0A321A}">
      <dsp:nvSpPr>
        <dsp:cNvPr id="0" name=""/>
        <dsp:cNvSpPr/>
      </dsp:nvSpPr>
      <dsp:spPr>
        <a:xfrm>
          <a:off x="1273857" y="1019086"/>
          <a:ext cx="6498543" cy="101908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0000" dir="5400000" rotWithShape="0">
            <a:srgbClr val="000000">
              <a:alpha val="42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latin typeface="Times New Roman" pitchFamily="18" charset="0"/>
              <a:cs typeface="Times New Roman" pitchFamily="18" charset="0"/>
            </a:rPr>
            <a:t>NÁZEV MATERIÁLU: VY_32_INOVACE_02_DUM č.8_</a:t>
          </a:r>
          <a:r>
            <a:rPr lang="cs-CZ" sz="1600" b="1" kern="1200" dirty="0" err="1" smtClean="0">
              <a:latin typeface="Times New Roman" pitchFamily="18" charset="0"/>
              <a:cs typeface="Times New Roman" pitchFamily="18" charset="0"/>
            </a:rPr>
            <a:t>Easter</a:t>
          </a:r>
          <a:endParaRPr lang="cs-CZ" sz="1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273857" y="1019086"/>
        <a:ext cx="6498543" cy="254771"/>
      </dsp:txXfrm>
    </dsp:sp>
    <dsp:sp modelId="{1EBDE2EE-DF2D-424E-9471-74571F2FE8B4}">
      <dsp:nvSpPr>
        <dsp:cNvPr id="0" name=""/>
        <dsp:cNvSpPr/>
      </dsp:nvSpPr>
      <dsp:spPr>
        <a:xfrm>
          <a:off x="955393" y="1273857"/>
          <a:ext cx="636927" cy="636927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63000"/>
                <a:satMod val="165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shade val="58000"/>
                <a:satMod val="165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shade val="30000"/>
                <a:satMod val="17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0000" dir="5400000" rotWithShape="0">
            <a:srgbClr val="000000">
              <a:alpha val="4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0"/>
          </a:lightRig>
        </a:scene3d>
        <a:sp3d>
          <a:bevelT w="47625" h="69850"/>
          <a:contourClr>
            <a:schemeClr val="lt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5C167FAD-5C29-4CD6-A59F-390187D7FA1C}">
      <dsp:nvSpPr>
        <dsp:cNvPr id="0" name=""/>
        <dsp:cNvSpPr/>
      </dsp:nvSpPr>
      <dsp:spPr>
        <a:xfrm>
          <a:off x="1273857" y="1273857"/>
          <a:ext cx="6498543" cy="63692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0000" dir="5400000" rotWithShape="0">
            <a:srgbClr val="000000">
              <a:alpha val="42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latin typeface="Times New Roman" pitchFamily="18" charset="0"/>
              <a:cs typeface="Times New Roman" pitchFamily="18" charset="0"/>
            </a:rPr>
            <a:t>ČÍSLO MATERIÁLU: 8                                       DATUM: 8.8.2012</a:t>
          </a:r>
          <a:endParaRPr lang="cs-CZ" sz="1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273857" y="1273857"/>
        <a:ext cx="6498543" cy="254771"/>
      </dsp:txXfrm>
    </dsp:sp>
    <dsp:sp modelId="{2E303599-BA74-4572-9043-3F16392351D1}">
      <dsp:nvSpPr>
        <dsp:cNvPr id="0" name=""/>
        <dsp:cNvSpPr/>
      </dsp:nvSpPr>
      <dsp:spPr>
        <a:xfrm>
          <a:off x="1146471" y="1528628"/>
          <a:ext cx="254771" cy="254771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63000"/>
                <a:satMod val="165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shade val="58000"/>
                <a:satMod val="165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shade val="30000"/>
                <a:satMod val="17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0000" dir="5400000" rotWithShape="0">
            <a:srgbClr val="000000">
              <a:alpha val="4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0"/>
          </a:lightRig>
        </a:scene3d>
        <a:sp3d>
          <a:bevelT w="47625" h="69850"/>
          <a:contourClr>
            <a:schemeClr val="lt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AFA6A703-2648-4F41-8CD1-C0CD1060D59F}">
      <dsp:nvSpPr>
        <dsp:cNvPr id="0" name=""/>
        <dsp:cNvSpPr/>
      </dsp:nvSpPr>
      <dsp:spPr>
        <a:xfrm>
          <a:off x="1273857" y="1528628"/>
          <a:ext cx="6498543" cy="25477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0000" dir="5400000" rotWithShape="0">
            <a:srgbClr val="000000">
              <a:alpha val="42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latin typeface="Times New Roman" pitchFamily="18" charset="0"/>
              <a:cs typeface="Times New Roman" pitchFamily="18" charset="0"/>
            </a:rPr>
            <a:t>JMÉNO AUTORA: Mgr. Marta Suchomelová</a:t>
          </a:r>
          <a:endParaRPr lang="cs-CZ" sz="1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273857" y="1528628"/>
        <a:ext cx="6498543" cy="25477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A5104CF-667E-427C-87A4-483106F2BA4B}" type="datetimeFigureOut">
              <a:rPr lang="cs-CZ" smtClean="0"/>
              <a:pPr/>
              <a:t>1.1.2013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398AC18-E395-49BD-906B-DF0DAF995E56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E147CB0C-D6B3-4C0C-B38C-688EDAE08CB0}" type="datetimeFigureOut">
              <a:rPr lang="cs-CZ" smtClean="0"/>
              <a:pPr/>
              <a:t>1.1.2013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ovací čára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ovací čára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Elipsa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Elipsa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Elipsa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E6F8920A-847E-45DB-95AC-A034C8B69FD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E147CB0C-D6B3-4C0C-B38C-688EDAE08CB0}" type="datetimeFigureOut">
              <a:rPr lang="cs-CZ" smtClean="0"/>
              <a:pPr/>
              <a:t>1.1.2013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E6F8920A-847E-45DB-95AC-A034C8B69FD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p:transition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E147CB0C-D6B3-4C0C-B38C-688EDAE08CB0}" type="datetimeFigureOut">
              <a:rPr lang="cs-CZ" smtClean="0"/>
              <a:pPr/>
              <a:t>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ovací čára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ovací čára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Elipsa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Elipsa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Elipsa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ovací čára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E6F8920A-847E-45DB-95AC-A034C8B69FD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7CB0C-D6B3-4C0C-B38C-688EDAE08CB0}" type="datetimeFigureOut">
              <a:rPr lang="cs-CZ" smtClean="0"/>
              <a:pPr/>
              <a:t>1.1.2013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8920A-847E-45DB-95AC-A034C8B69FD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7CB0C-D6B3-4C0C-B38C-688EDAE08CB0}" type="datetimeFigureOut">
              <a:rPr lang="cs-CZ" smtClean="0"/>
              <a:pPr/>
              <a:t>1.1.2013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8920A-847E-45DB-95AC-A034C8B69FD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  <p:transition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E147CB0C-D6B3-4C0C-B38C-688EDAE08CB0}" type="datetimeFigureOut">
              <a:rPr lang="cs-CZ" smtClean="0"/>
              <a:pPr/>
              <a:t>1.1.2013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E6F8920A-847E-45DB-95AC-A034C8B69FD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p:transition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7CB0C-D6B3-4C0C-B38C-688EDAE08CB0}" type="datetimeFigureOut">
              <a:rPr lang="cs-CZ" smtClean="0"/>
              <a:pPr/>
              <a:t>1.1.2013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8920A-847E-45DB-95AC-A034C8B69FD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E147CB0C-D6B3-4C0C-B38C-688EDAE08CB0}" type="datetimeFigureOut">
              <a:rPr lang="cs-CZ" smtClean="0"/>
              <a:pPr/>
              <a:t>1.1.2013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E6F8920A-847E-45DB-95AC-A034C8B69FD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ovací čára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E147CB0C-D6B3-4C0C-B38C-688EDAE08CB0}" type="datetimeFigureOut">
              <a:rPr lang="cs-CZ" smtClean="0"/>
              <a:pPr/>
              <a:t>1.1.2013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E6F8920A-847E-45DB-95AC-A034C8B69FD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p:transition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7CB0C-D6B3-4C0C-B38C-688EDAE08CB0}" type="datetimeFigureOut">
              <a:rPr lang="cs-CZ" smtClean="0"/>
              <a:pPr/>
              <a:t>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8920A-847E-45DB-95AC-A034C8B69FD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7CB0C-D6B3-4C0C-B38C-688EDAE08CB0}" type="datetimeFigureOut">
              <a:rPr lang="cs-CZ" smtClean="0"/>
              <a:pPr/>
              <a:t>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8920A-847E-45DB-95AC-A034C8B69FD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zo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E147CB0C-D6B3-4C0C-B38C-688EDAE08CB0}" type="datetimeFigureOut">
              <a:rPr lang="cs-CZ" smtClean="0"/>
              <a:pPr/>
              <a:t>1.1.2013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E6F8920A-847E-45DB-95AC-A034C8B69FD7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zoom/>
  </p:transition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9.png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0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clker.com/clipart-chick-1.html" TargetMode="External"/><Relationship Id="rId13" Type="http://schemas.openxmlformats.org/officeDocument/2006/relationships/hyperlink" Target="http://office.microsoft.com/cs-cz/images/results.aspx?qu=ne&amp;ex=1" TargetMode="External"/><Relationship Id="rId3" Type="http://schemas.openxmlformats.org/officeDocument/2006/relationships/hyperlink" Target="http://www.pdclipart.org/displayimage.php?album=search&amp;cat=0&amp;pos=32" TargetMode="External"/><Relationship Id="rId7" Type="http://schemas.openxmlformats.org/officeDocument/2006/relationships/hyperlink" Target="http://pixabay.com/cs/velikonoce-vejce-hunt-d%C4%9Bv%C4%8De-oslava-13646/" TargetMode="External"/><Relationship Id="rId12" Type="http://schemas.openxmlformats.org/officeDocument/2006/relationships/hyperlink" Target="http://office.microsoft.com/cs-cz/images/results.aspx?qu=ano&amp;ex=1" TargetMode="External"/><Relationship Id="rId2" Type="http://schemas.openxmlformats.org/officeDocument/2006/relationships/hyperlink" Target="http://pixabay.com/cs/jaro-tr%C3%A1va-vejce-sv%C3%A1tek-velikonoce-48246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pdclipart.org/displayimage.php?album=search&amp;cat=0&amp;pos=37" TargetMode="External"/><Relationship Id="rId11" Type="http://schemas.openxmlformats.org/officeDocument/2006/relationships/hyperlink" Target="http://pixabay.com/cs/%C4%8Derven%C3%A1-design-kreslen%C3%BD-film-zdarma-36483/" TargetMode="External"/><Relationship Id="rId5" Type="http://schemas.openxmlformats.org/officeDocument/2006/relationships/hyperlink" Target="http://www.pdclipart.org/displayimage.php?album=search&amp;cat=0&amp;pos=12" TargetMode="External"/><Relationship Id="rId10" Type="http://schemas.openxmlformats.org/officeDocument/2006/relationships/hyperlink" Target="http://www.clker.com/clipart-11353.html" TargetMode="External"/><Relationship Id="rId4" Type="http://schemas.openxmlformats.org/officeDocument/2006/relationships/hyperlink" Target="http://www.pdclipart.org/displayimage.php?album=59&amp;pos=27" TargetMode="External"/><Relationship Id="rId9" Type="http://schemas.openxmlformats.org/officeDocument/2006/relationships/hyperlink" Target="http://www.clker.com/clipart-11663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="" xmlns:p14="http://schemas.microsoft.com/office/powerpoint/2010/main" val="881370323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768" y="4077072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181967926"/>
      </p:ext>
    </p:extLst>
  </p:cSld>
  <p:clrMapOvr>
    <a:masterClrMapping/>
  </p:clrMapOvr>
  <p:transition>
    <p:zoom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19256" cy="487375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∆ Materiál je  určen pro 1., 2. a 3.ročník. Zařazení do výuky záleží na jazykové úrovni žáků.</a:t>
            </a:r>
          </a:p>
          <a:p>
            <a:pPr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∆ První část prezentace je určena k seznámení s novou slovní zásobou, k nácviku správné výslovnosti nebo k procvičování  slovní zásoby (list č.3 -  7).</a:t>
            </a:r>
          </a:p>
          <a:p>
            <a:pPr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∆ Druhá část prezentace je určena k využití slovní zásoby – pojmenování věcí, přiřazení obrázku ke slovu, tvoření jednoduchých odpovědí na otázky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What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this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?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What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colour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it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? (list č.8 – 9). Na závěr je zařazeno kreslení podle pokynů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None/>
            </a:pPr>
            <a:r>
              <a:rPr lang="cs-CZ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∆ Materiál </a:t>
            </a:r>
            <a:r>
              <a:rPr lang="cs-CZ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se může použít také pro specifické procvičování a výuku žáků s SPU.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767223497"/>
      </p:ext>
    </p:extLst>
  </p:cSld>
  <p:clrMapOvr>
    <a:masterClrMapping/>
  </p:clrMapOvr>
  <p:transition>
    <p:zoom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ctrTitle"/>
          </p:nvPr>
        </p:nvSpPr>
        <p:spPr>
          <a:xfrm>
            <a:off x="2195736" y="1340768"/>
            <a:ext cx="6172200" cy="1800200"/>
          </a:xfrm>
        </p:spPr>
        <p:txBody>
          <a:bodyPr>
            <a:noAutofit/>
          </a:bodyPr>
          <a:lstStyle/>
          <a:p>
            <a:r>
              <a:rPr lang="cs-CZ" sz="120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cs-CZ" sz="12000" dirty="0" err="1" smtClean="0">
                <a:solidFill>
                  <a:srgbClr val="00CC00"/>
                </a:solidFill>
                <a:latin typeface="Times New Roman" pitchFamily="18" charset="0"/>
                <a:cs typeface="Times New Roman" pitchFamily="18" charset="0"/>
              </a:rPr>
              <a:t>easter</a:t>
            </a:r>
            <a:endParaRPr lang="cs-CZ" sz="12000" dirty="0">
              <a:solidFill>
                <a:srgbClr val="00CC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4" descr="jaro, tráva, vejce, svátek, velikonoce, pruhovaný"/>
          <p:cNvPicPr>
            <a:picLocks noChangeAspect="1" noChangeArrowheads="1"/>
          </p:cNvPicPr>
          <p:nvPr/>
        </p:nvPicPr>
        <p:blipFill>
          <a:blip r:embed="rId2" cstate="print"/>
          <a:srcRect t="24806" b="30307"/>
          <a:stretch>
            <a:fillRect/>
          </a:stretch>
        </p:blipFill>
        <p:spPr bwMode="auto">
          <a:xfrm>
            <a:off x="2555776" y="3573016"/>
            <a:ext cx="6096000" cy="2736304"/>
          </a:xfrm>
          <a:prstGeom prst="rect">
            <a:avLst/>
          </a:prstGeom>
          <a:noFill/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23528" y="260648"/>
            <a:ext cx="8424936" cy="6408712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cs-CZ" sz="8000" b="1" dirty="0" err="1" smtClean="0">
                <a:solidFill>
                  <a:srgbClr val="00CC00"/>
                </a:solidFill>
                <a:latin typeface="Times New Roman" pitchFamily="18" charset="0"/>
                <a:cs typeface="Times New Roman" pitchFamily="18" charset="0"/>
              </a:rPr>
              <a:t>Easter</a:t>
            </a:r>
            <a:r>
              <a:rPr lang="cs-CZ" sz="8000" b="1" dirty="0" smtClean="0">
                <a:solidFill>
                  <a:srgbClr val="00CC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8000" b="1" dirty="0" err="1" smtClean="0">
                <a:solidFill>
                  <a:srgbClr val="00CC00"/>
                </a:solidFill>
                <a:latin typeface="Times New Roman" pitchFamily="18" charset="0"/>
                <a:cs typeface="Times New Roman" pitchFamily="18" charset="0"/>
              </a:rPr>
              <a:t>eggs</a:t>
            </a:r>
            <a:endParaRPr lang="cs-CZ" sz="8000" b="1" dirty="0" smtClean="0">
              <a:solidFill>
                <a:srgbClr val="00CC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8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80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8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8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5900" b="1" dirty="0" err="1" smtClean="0">
                <a:solidFill>
                  <a:srgbClr val="00CC00"/>
                </a:solidFill>
                <a:latin typeface="Times New Roman" pitchFamily="18" charset="0"/>
                <a:cs typeface="Times New Roman" pitchFamily="18" charset="0"/>
              </a:rPr>
              <a:t>chocolate</a:t>
            </a:r>
            <a:r>
              <a:rPr lang="cs-CZ" sz="5900" b="1" dirty="0" smtClean="0">
                <a:solidFill>
                  <a:srgbClr val="00CC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5900" b="1" dirty="0" err="1" smtClean="0">
                <a:solidFill>
                  <a:srgbClr val="00CC00"/>
                </a:solidFill>
                <a:latin typeface="Times New Roman" pitchFamily="18" charset="0"/>
                <a:cs typeface="Times New Roman" pitchFamily="18" charset="0"/>
              </a:rPr>
              <a:t>Easter</a:t>
            </a:r>
            <a:r>
              <a:rPr lang="cs-CZ" sz="5900" b="1" dirty="0" smtClean="0">
                <a:solidFill>
                  <a:srgbClr val="00CC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5900" b="1" dirty="0" err="1" smtClean="0">
                <a:solidFill>
                  <a:srgbClr val="00CC00"/>
                </a:solidFill>
                <a:latin typeface="Times New Roman" pitchFamily="18" charset="0"/>
                <a:cs typeface="Times New Roman" pitchFamily="18" charset="0"/>
              </a:rPr>
              <a:t>eggs</a:t>
            </a:r>
            <a:endParaRPr lang="cs-CZ" sz="5900" b="1" dirty="0">
              <a:solidFill>
                <a:srgbClr val="00CC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30" name="Picture 6" descr="easter Easter Eggs pictur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844824"/>
            <a:ext cx="4381500" cy="3286126"/>
          </a:xfrm>
          <a:prstGeom prst="rect">
            <a:avLst/>
          </a:prstGeom>
          <a:noFill/>
          <a:ln>
            <a:solidFill>
              <a:schemeClr val="bg1"/>
            </a:solidFill>
          </a:ln>
        </p:spPr>
      </p:pic>
      <p:pic>
        <p:nvPicPr>
          <p:cNvPr id="5" name="Picture 2" descr="easter easter egg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056" y="1340768"/>
            <a:ext cx="3312368" cy="2413297"/>
          </a:xfrm>
          <a:prstGeom prst="rect">
            <a:avLst/>
          </a:prstGeom>
          <a:noFill/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1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251520" y="692696"/>
            <a:ext cx="8435280" cy="5433467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5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5500" b="1" dirty="0" err="1" smtClean="0">
                <a:solidFill>
                  <a:srgbClr val="00CC00"/>
                </a:solidFill>
                <a:latin typeface="Times New Roman" pitchFamily="18" charset="0"/>
                <a:cs typeface="Times New Roman" pitchFamily="18" charset="0"/>
              </a:rPr>
              <a:t>Easter</a:t>
            </a:r>
            <a:r>
              <a:rPr lang="cs-CZ" sz="5500" b="1" dirty="0" smtClean="0">
                <a:solidFill>
                  <a:srgbClr val="00CC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5500" b="1" dirty="0" err="1" smtClean="0">
                <a:solidFill>
                  <a:srgbClr val="00CC00"/>
                </a:solidFill>
                <a:latin typeface="Times New Roman" pitchFamily="18" charset="0"/>
                <a:cs typeface="Times New Roman" pitchFamily="18" charset="0"/>
              </a:rPr>
              <a:t>Bunny</a:t>
            </a:r>
            <a:endParaRPr lang="cs-CZ" sz="5500" b="1" dirty="0" smtClean="0">
              <a:solidFill>
                <a:srgbClr val="00CC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5500" b="1" dirty="0">
              <a:solidFill>
                <a:srgbClr val="00CC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5500" b="1" dirty="0" smtClean="0">
              <a:solidFill>
                <a:srgbClr val="00CC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5500" b="1" dirty="0">
              <a:solidFill>
                <a:srgbClr val="00CC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5500" b="1" dirty="0" smtClean="0">
                <a:solidFill>
                  <a:srgbClr val="00CC00"/>
                </a:solidFill>
                <a:latin typeface="Times New Roman" pitchFamily="18" charset="0"/>
                <a:cs typeface="Times New Roman" pitchFamily="18" charset="0"/>
              </a:rPr>
              <a:t>                     </a:t>
            </a:r>
            <a:r>
              <a:rPr lang="cs-CZ" sz="5500" b="1" dirty="0" err="1" smtClean="0">
                <a:solidFill>
                  <a:srgbClr val="00CC00"/>
                </a:solidFill>
                <a:latin typeface="Times New Roman" pitchFamily="18" charset="0"/>
                <a:cs typeface="Times New Roman" pitchFamily="18" charset="0"/>
              </a:rPr>
              <a:t>Easter</a:t>
            </a:r>
            <a:r>
              <a:rPr lang="cs-CZ" sz="5500" b="1" dirty="0" smtClean="0">
                <a:solidFill>
                  <a:srgbClr val="00CC00"/>
                </a:solidFill>
                <a:latin typeface="Times New Roman" pitchFamily="18" charset="0"/>
                <a:cs typeface="Times New Roman" pitchFamily="18" charset="0"/>
              </a:rPr>
              <a:t> basket</a:t>
            </a:r>
            <a:endParaRPr lang="cs-CZ" sz="5500" b="1" dirty="0">
              <a:solidFill>
                <a:srgbClr val="00CC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6388" name="Picture 4" descr="easter bunny egg flower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4008" y="476672"/>
            <a:ext cx="3888432" cy="3468482"/>
          </a:xfrm>
          <a:prstGeom prst="rect">
            <a:avLst/>
          </a:prstGeom>
          <a:noFill/>
        </p:spPr>
      </p:pic>
      <p:pic>
        <p:nvPicPr>
          <p:cNvPr id="16394" name="Picture 10" descr="easter easter basket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9" y="1988840"/>
            <a:ext cx="3672408" cy="3968069"/>
          </a:xfrm>
          <a:prstGeom prst="rect">
            <a:avLst/>
          </a:prstGeom>
          <a:noFill/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1000"/>
                                        <p:tgtEl>
                                          <p:spTgt spid="16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404664"/>
            <a:ext cx="8229600" cy="5721499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5500" b="1" dirty="0" smtClean="0">
                <a:solidFill>
                  <a:srgbClr val="00CC00"/>
                </a:solidFill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cs-CZ" sz="5500" b="1" dirty="0" err="1" smtClean="0">
                <a:solidFill>
                  <a:srgbClr val="00CC00"/>
                </a:solidFill>
                <a:latin typeface="Times New Roman" pitchFamily="18" charset="0"/>
                <a:cs typeface="Times New Roman" pitchFamily="18" charset="0"/>
              </a:rPr>
              <a:t>Easter</a:t>
            </a:r>
            <a:r>
              <a:rPr lang="cs-CZ" sz="5500" b="1" dirty="0" smtClean="0">
                <a:solidFill>
                  <a:srgbClr val="00CC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5500" b="1" dirty="0" err="1" smtClean="0">
                <a:solidFill>
                  <a:srgbClr val="00CC00"/>
                </a:solidFill>
                <a:latin typeface="Times New Roman" pitchFamily="18" charset="0"/>
                <a:cs typeface="Times New Roman" pitchFamily="18" charset="0"/>
              </a:rPr>
              <a:t>eggs</a:t>
            </a:r>
            <a:r>
              <a:rPr lang="cs-CZ" sz="5500" b="1" dirty="0" smtClean="0">
                <a:solidFill>
                  <a:srgbClr val="00CC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5500" b="1" dirty="0" err="1" smtClean="0">
                <a:solidFill>
                  <a:srgbClr val="00CC00"/>
                </a:solidFill>
                <a:latin typeface="Times New Roman" pitchFamily="18" charset="0"/>
                <a:cs typeface="Times New Roman" pitchFamily="18" charset="0"/>
              </a:rPr>
              <a:t>hunt</a:t>
            </a:r>
            <a:endParaRPr lang="cs-CZ" sz="5500" b="1" dirty="0">
              <a:solidFill>
                <a:srgbClr val="00CC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4" name="Picture 6" descr="velikonoce, vejce, hunt, děvče, oslava, košík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9632" y="1556792"/>
            <a:ext cx="6096000" cy="4086225"/>
          </a:xfrm>
          <a:prstGeom prst="rect">
            <a:avLst/>
          </a:prstGeom>
          <a:noFill/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88640"/>
            <a:ext cx="7859216" cy="6285312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cs-CZ" sz="5500" b="1" dirty="0" smtClean="0">
                <a:solidFill>
                  <a:srgbClr val="00CC00"/>
                </a:solidFill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lang="cs-CZ" sz="5500" b="1" dirty="0" err="1" smtClean="0">
                <a:solidFill>
                  <a:srgbClr val="00CC00"/>
                </a:solidFill>
                <a:latin typeface="Times New Roman" pitchFamily="18" charset="0"/>
                <a:cs typeface="Times New Roman" pitchFamily="18" charset="0"/>
              </a:rPr>
              <a:t>Easter</a:t>
            </a:r>
            <a:r>
              <a:rPr lang="cs-CZ" sz="5500" b="1" dirty="0" smtClean="0">
                <a:solidFill>
                  <a:srgbClr val="00CC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5500" b="1" dirty="0" err="1" smtClean="0">
                <a:solidFill>
                  <a:srgbClr val="00CC00"/>
                </a:solidFill>
                <a:latin typeface="Times New Roman" pitchFamily="18" charset="0"/>
                <a:cs typeface="Times New Roman" pitchFamily="18" charset="0"/>
              </a:rPr>
              <a:t>animals</a:t>
            </a:r>
            <a:endParaRPr lang="cs-CZ" sz="5500" b="1" dirty="0" smtClean="0">
              <a:solidFill>
                <a:srgbClr val="00CC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5500" b="1" dirty="0" smtClean="0">
              <a:solidFill>
                <a:srgbClr val="00CC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5500" b="1" dirty="0" smtClean="0">
                <a:solidFill>
                  <a:srgbClr val="00CC00"/>
                </a:solidFill>
                <a:latin typeface="Times New Roman" pitchFamily="18" charset="0"/>
                <a:cs typeface="Times New Roman" pitchFamily="18" charset="0"/>
              </a:rPr>
              <a:t>                 </a:t>
            </a:r>
            <a:r>
              <a:rPr lang="cs-CZ" sz="5500" b="1" dirty="0" err="1" smtClean="0">
                <a:solidFill>
                  <a:srgbClr val="00CC00"/>
                </a:solidFill>
                <a:latin typeface="Times New Roman" pitchFamily="18" charset="0"/>
                <a:cs typeface="Times New Roman" pitchFamily="18" charset="0"/>
              </a:rPr>
              <a:t>lamb</a:t>
            </a:r>
            <a:endParaRPr lang="cs-CZ" sz="5500" b="1" dirty="0" smtClean="0">
              <a:solidFill>
                <a:srgbClr val="00CC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5500" b="1" dirty="0" smtClean="0">
              <a:solidFill>
                <a:srgbClr val="00CC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5500" b="1" dirty="0" smtClean="0">
                <a:solidFill>
                  <a:srgbClr val="00CC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cs-CZ" sz="5500" b="1" dirty="0" err="1" smtClean="0">
                <a:solidFill>
                  <a:srgbClr val="00CC00"/>
                </a:solidFill>
                <a:latin typeface="Times New Roman" pitchFamily="18" charset="0"/>
                <a:cs typeface="Times New Roman" pitchFamily="18" charset="0"/>
              </a:rPr>
              <a:t>chick</a:t>
            </a:r>
            <a:endParaRPr lang="cs-CZ" sz="5500" b="1" dirty="0" smtClean="0">
              <a:solidFill>
                <a:srgbClr val="00CC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5500" b="1" dirty="0" smtClean="0">
              <a:solidFill>
                <a:srgbClr val="00CC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5500" b="1" dirty="0" smtClean="0">
                <a:solidFill>
                  <a:srgbClr val="00CC00"/>
                </a:solidFill>
                <a:latin typeface="Times New Roman" pitchFamily="18" charset="0"/>
                <a:cs typeface="Times New Roman" pitchFamily="18" charset="0"/>
              </a:rPr>
              <a:t>                          </a:t>
            </a:r>
            <a:r>
              <a:rPr lang="cs-CZ" sz="5500" b="1" dirty="0" err="1" smtClean="0">
                <a:solidFill>
                  <a:srgbClr val="00CC00"/>
                </a:solidFill>
                <a:latin typeface="Times New Roman" pitchFamily="18" charset="0"/>
                <a:cs typeface="Times New Roman" pitchFamily="18" charset="0"/>
              </a:rPr>
              <a:t>rabbit</a:t>
            </a:r>
            <a:endParaRPr lang="cs-CZ" sz="5500" b="1" dirty="0">
              <a:solidFill>
                <a:srgbClr val="00CC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hick Clip Ar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7483647" y="-1419225"/>
            <a:ext cx="2028825" cy="2857500"/>
          </a:xfrm>
          <a:prstGeom prst="rect">
            <a:avLst/>
          </a:prstGeom>
          <a:noFill/>
        </p:spPr>
      </p:pic>
      <p:pic>
        <p:nvPicPr>
          <p:cNvPr id="2052" name="Picture 4" descr="Chick Clip Ar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7483647" y="-1419225"/>
            <a:ext cx="2028825" cy="2857500"/>
          </a:xfrm>
          <a:prstGeom prst="rect">
            <a:avLst/>
          </a:prstGeom>
          <a:noFill/>
        </p:spPr>
      </p:pic>
      <p:pic>
        <p:nvPicPr>
          <p:cNvPr id="2054" name="Picture 6" descr="Chick Clip Ar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7483647" y="-1419225"/>
            <a:ext cx="2028825" cy="2857500"/>
          </a:xfrm>
          <a:prstGeom prst="rect">
            <a:avLst/>
          </a:prstGeom>
          <a:noFill/>
        </p:spPr>
      </p:pic>
      <p:pic>
        <p:nvPicPr>
          <p:cNvPr id="2055" name="Picture 7" descr="C:\Users\Marta\Desktop\1224784721240985780yyycatch_chick.svg.med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1052736"/>
            <a:ext cx="1728192" cy="2434891"/>
          </a:xfrm>
          <a:prstGeom prst="rect">
            <a:avLst/>
          </a:prstGeom>
          <a:noFill/>
        </p:spPr>
      </p:pic>
      <p:pic>
        <p:nvPicPr>
          <p:cNvPr id="2056" name="Picture 8" descr="C:\Users\Marta\Desktop\11954396831129022034TheStructorr_sheep.svg.med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056" y="1124744"/>
            <a:ext cx="3160724" cy="3387207"/>
          </a:xfrm>
          <a:prstGeom prst="rect">
            <a:avLst/>
          </a:prstGeom>
          <a:noFill/>
        </p:spPr>
      </p:pic>
      <p:pic>
        <p:nvPicPr>
          <p:cNvPr id="2058" name="Picture 10" descr="C:\Users\Marta\Desktop\11954369712094657047rabbit_aurore_d._rore__01.svg.med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15816" y="3140968"/>
            <a:ext cx="2028825" cy="2847975"/>
          </a:xfrm>
          <a:prstGeom prst="rect">
            <a:avLst/>
          </a:prstGeom>
          <a:noFill/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" dur="1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2" dur="10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37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075240" cy="490066"/>
          </a:xfrm>
        </p:spPr>
        <p:txBody>
          <a:bodyPr>
            <a:normAutofit fontScale="90000"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Přiřaď slovo a obrázek. Pro kontrolu klikni.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251520" y="836712"/>
            <a:ext cx="8424936" cy="576064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dirty="0" smtClean="0"/>
              <a:t>		</a:t>
            </a:r>
          </a:p>
          <a:p>
            <a:pPr>
              <a:buNone/>
            </a:pPr>
            <a:r>
              <a:rPr lang="cs-CZ" dirty="0" smtClean="0"/>
              <a:t>			                             	</a:t>
            </a:r>
            <a:r>
              <a:rPr lang="cs-CZ" sz="3200" b="1" dirty="0" smtClean="0">
                <a:solidFill>
                  <a:srgbClr val="00CC00"/>
                </a:solidFill>
                <a:latin typeface="Times New Roman" pitchFamily="18" charset="0"/>
                <a:cs typeface="Times New Roman" pitchFamily="18" charset="0"/>
              </a:rPr>
              <a:t>LAMB				</a:t>
            </a:r>
          </a:p>
          <a:p>
            <a:pPr>
              <a:buNone/>
            </a:pPr>
            <a:r>
              <a:rPr lang="cs-CZ" sz="3200" b="1" dirty="0" smtClean="0">
                <a:solidFill>
                  <a:srgbClr val="00CC00"/>
                </a:solidFill>
                <a:latin typeface="Times New Roman" pitchFamily="18" charset="0"/>
                <a:cs typeface="Times New Roman" pitchFamily="18" charset="0"/>
              </a:rPr>
              <a:t>						BASKET</a:t>
            </a:r>
          </a:p>
          <a:p>
            <a:pPr>
              <a:buNone/>
            </a:pPr>
            <a:endParaRPr lang="cs-CZ" sz="3200" b="1" dirty="0" smtClean="0">
              <a:solidFill>
                <a:srgbClr val="00CC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3200" b="1" dirty="0" smtClean="0">
                <a:solidFill>
                  <a:srgbClr val="00CC00"/>
                </a:solidFill>
                <a:latin typeface="Times New Roman" pitchFamily="18" charset="0"/>
                <a:cs typeface="Times New Roman" pitchFamily="18" charset="0"/>
              </a:rPr>
              <a:t>						 EASTER BUNNY				</a:t>
            </a:r>
          </a:p>
          <a:p>
            <a:pPr>
              <a:buNone/>
            </a:pPr>
            <a:r>
              <a:rPr lang="cs-CZ" sz="3200" b="1" dirty="0" smtClean="0">
                <a:solidFill>
                  <a:srgbClr val="00CC00"/>
                </a:solidFill>
                <a:latin typeface="Times New Roman" pitchFamily="18" charset="0"/>
                <a:cs typeface="Times New Roman" pitchFamily="18" charset="0"/>
              </a:rPr>
              <a:t>						 EASTER EGG 	</a:t>
            </a:r>
          </a:p>
          <a:p>
            <a:pPr>
              <a:buNone/>
            </a:pPr>
            <a:endParaRPr lang="cs-CZ" sz="3200" b="1" dirty="0" smtClean="0">
              <a:solidFill>
                <a:srgbClr val="00CC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3200" b="1" dirty="0" smtClean="0">
                <a:solidFill>
                  <a:srgbClr val="00CC00"/>
                </a:solidFill>
                <a:latin typeface="Times New Roman" pitchFamily="18" charset="0"/>
                <a:cs typeface="Times New Roman" pitchFamily="18" charset="0"/>
              </a:rPr>
              <a:t>                            	 	CHICK 		</a:t>
            </a:r>
            <a:endParaRPr lang="cs-CZ" sz="3200" b="1" dirty="0">
              <a:solidFill>
                <a:srgbClr val="00CC00"/>
              </a:solidFill>
            </a:endParaRPr>
          </a:p>
        </p:txBody>
      </p:sp>
      <p:pic>
        <p:nvPicPr>
          <p:cNvPr id="4" name="Picture 8" descr="C:\Users\Marta\Desktop\11954396831129022034TheStructorr_sheep.svg.med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2996952"/>
            <a:ext cx="1512168" cy="1620567"/>
          </a:xfrm>
          <a:prstGeom prst="rect">
            <a:avLst/>
          </a:prstGeom>
          <a:noFill/>
        </p:spPr>
      </p:pic>
      <p:pic>
        <p:nvPicPr>
          <p:cNvPr id="5" name="Picture 10" descr="easter easter basket 1"/>
          <p:cNvPicPr>
            <a:picLocks noChangeAspect="1" noChangeArrowheads="1"/>
          </p:cNvPicPr>
          <p:nvPr/>
        </p:nvPicPr>
        <p:blipFill>
          <a:blip r:embed="rId3" cstate="print"/>
          <a:srcRect l="11765" r="7843" b="5636"/>
          <a:stretch>
            <a:fillRect/>
          </a:stretch>
        </p:blipFill>
        <p:spPr bwMode="auto">
          <a:xfrm>
            <a:off x="2555776" y="3789040"/>
            <a:ext cx="1561149" cy="1980000"/>
          </a:xfrm>
          <a:prstGeom prst="rect">
            <a:avLst/>
          </a:prstGeom>
          <a:noFill/>
        </p:spPr>
      </p:pic>
      <p:pic>
        <p:nvPicPr>
          <p:cNvPr id="6" name="Picture 10" descr="C:\Users\Marta\Desktop\11954369712094657047rabbit_aurore_d._rore__01.svg.med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568" y="4797152"/>
            <a:ext cx="1282278" cy="1800000"/>
          </a:xfrm>
          <a:prstGeom prst="rect">
            <a:avLst/>
          </a:prstGeom>
          <a:noFill/>
        </p:spPr>
      </p:pic>
      <p:pic>
        <p:nvPicPr>
          <p:cNvPr id="7" name="Picture 7" descr="C:\Users\Marta\Desktop\1224784721240985780yyycatch_chick.svg.med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3568" y="908720"/>
            <a:ext cx="1277567" cy="1800000"/>
          </a:xfrm>
          <a:prstGeom prst="rect">
            <a:avLst/>
          </a:prstGeom>
          <a:noFill/>
        </p:spPr>
      </p:pic>
      <p:pic>
        <p:nvPicPr>
          <p:cNvPr id="8" name="Picture 2" descr="červená, design, kreslený film, zdarma, vejc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55776" y="1772816"/>
            <a:ext cx="1270630" cy="1764000"/>
          </a:xfrm>
          <a:prstGeom prst="rect">
            <a:avLst/>
          </a:prstGeom>
          <a:noFill/>
        </p:spPr>
      </p:pic>
      <p:cxnSp>
        <p:nvCxnSpPr>
          <p:cNvPr id="12" name="Přímá spojovací šipka 11"/>
          <p:cNvCxnSpPr/>
          <p:nvPr/>
        </p:nvCxnSpPr>
        <p:spPr>
          <a:xfrm flipH="1">
            <a:off x="1763688" y="1556792"/>
            <a:ext cx="3168352" cy="187220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ovací šipka 13"/>
          <p:cNvCxnSpPr/>
          <p:nvPr/>
        </p:nvCxnSpPr>
        <p:spPr>
          <a:xfrm flipH="1">
            <a:off x="4139952" y="2708920"/>
            <a:ext cx="864096" cy="151216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ovací šipka 15"/>
          <p:cNvCxnSpPr/>
          <p:nvPr/>
        </p:nvCxnSpPr>
        <p:spPr>
          <a:xfrm flipH="1">
            <a:off x="2051720" y="3789040"/>
            <a:ext cx="3024336" cy="223224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ovací šipka 17"/>
          <p:cNvCxnSpPr/>
          <p:nvPr/>
        </p:nvCxnSpPr>
        <p:spPr>
          <a:xfrm flipH="1" flipV="1">
            <a:off x="1763688" y="2636912"/>
            <a:ext cx="3168352" cy="338437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ovací šipka 19"/>
          <p:cNvCxnSpPr/>
          <p:nvPr/>
        </p:nvCxnSpPr>
        <p:spPr>
          <a:xfrm flipH="1" flipV="1">
            <a:off x="3779912" y="3356992"/>
            <a:ext cx="1224136" cy="151216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562074"/>
          </a:xfrm>
        </p:spPr>
        <p:txBody>
          <a:bodyPr/>
          <a:lstStyle/>
          <a:p>
            <a:r>
              <a:rPr lang="cs-CZ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Urči, zda jsou věty správně. </a:t>
            </a:r>
            <a:r>
              <a:rPr lang="cs-CZ" b="1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Yes</a:t>
            </a:r>
            <a:r>
              <a:rPr lang="cs-CZ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. No.</a:t>
            </a:r>
            <a:endParaRPr lang="cs-CZ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251520" y="836712"/>
            <a:ext cx="8640960" cy="5637240"/>
          </a:xfrm>
        </p:spPr>
        <p:txBody>
          <a:bodyPr>
            <a:normAutofit/>
          </a:bodyPr>
          <a:lstStyle/>
          <a:p>
            <a:pPr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             </a:t>
            </a:r>
            <a:r>
              <a:rPr lang="cs-CZ" sz="2800" b="1" dirty="0" err="1" smtClean="0">
                <a:latin typeface="Times New Roman" pitchFamily="18" charset="0"/>
                <a:cs typeface="Times New Roman" pitchFamily="18" charset="0"/>
              </a:rPr>
              <a:t>This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b="1" dirty="0" err="1" smtClean="0"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 a basket.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</a:t>
            </a:r>
            <a:r>
              <a:rPr lang="cs-CZ" sz="2800" b="1" dirty="0" err="1" smtClean="0">
                <a:latin typeface="Times New Roman" pitchFamily="18" charset="0"/>
                <a:cs typeface="Times New Roman" pitchFamily="18" charset="0"/>
              </a:rPr>
              <a:t>This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b="1" dirty="0" err="1" smtClean="0"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cs-CZ" sz="2800" b="1" dirty="0" err="1" smtClean="0">
                <a:latin typeface="Times New Roman" pitchFamily="18" charset="0"/>
                <a:cs typeface="Times New Roman" pitchFamily="18" charset="0"/>
              </a:rPr>
              <a:t>lamb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cs-CZ" sz="2800" b="1" dirty="0" err="1" smtClean="0">
                <a:latin typeface="Times New Roman" pitchFamily="18" charset="0"/>
                <a:cs typeface="Times New Roman" pitchFamily="18" charset="0"/>
              </a:rPr>
              <a:t>This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b="1" dirty="0" err="1" smtClean="0"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b="1" dirty="0" err="1" smtClean="0">
                <a:latin typeface="Times New Roman" pitchFamily="18" charset="0"/>
                <a:cs typeface="Times New Roman" pitchFamily="18" charset="0"/>
              </a:rPr>
              <a:t>an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b="1" dirty="0" err="1" smtClean="0">
                <a:latin typeface="Times New Roman" pitchFamily="18" charset="0"/>
                <a:cs typeface="Times New Roman" pitchFamily="18" charset="0"/>
              </a:rPr>
              <a:t>Easter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b="1" dirty="0" err="1" smtClean="0">
                <a:latin typeface="Times New Roman" pitchFamily="18" charset="0"/>
                <a:cs typeface="Times New Roman" pitchFamily="18" charset="0"/>
              </a:rPr>
              <a:t>Bunny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</a:t>
            </a:r>
            <a:r>
              <a:rPr lang="cs-CZ" sz="2800" b="1" dirty="0" err="1" smtClean="0">
                <a:latin typeface="Times New Roman" pitchFamily="18" charset="0"/>
                <a:cs typeface="Times New Roman" pitchFamily="18" charset="0"/>
              </a:rPr>
              <a:t>This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b="1" dirty="0" err="1" smtClean="0"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cs-CZ" sz="2800" b="1" dirty="0" err="1" smtClean="0">
                <a:latin typeface="Times New Roman" pitchFamily="18" charset="0"/>
                <a:cs typeface="Times New Roman" pitchFamily="18" charset="0"/>
              </a:rPr>
              <a:t>rabbit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                                         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2" descr="červená, design, kreslený film, zdarma, vejc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1268760"/>
            <a:ext cx="1008112" cy="1399549"/>
          </a:xfrm>
          <a:prstGeom prst="rect">
            <a:avLst/>
          </a:prstGeom>
          <a:noFill/>
        </p:spPr>
      </p:pic>
      <p:pic>
        <p:nvPicPr>
          <p:cNvPr id="6" name="Picture 10" descr="easter easter basket 1"/>
          <p:cNvPicPr>
            <a:picLocks noChangeAspect="1" noChangeArrowheads="1"/>
          </p:cNvPicPr>
          <p:nvPr/>
        </p:nvPicPr>
        <p:blipFill>
          <a:blip r:embed="rId3" cstate="print"/>
          <a:srcRect l="11765" r="7843" b="5636"/>
          <a:stretch>
            <a:fillRect/>
          </a:stretch>
        </p:blipFill>
        <p:spPr bwMode="auto">
          <a:xfrm>
            <a:off x="4572000" y="4005064"/>
            <a:ext cx="1561149" cy="1980000"/>
          </a:xfrm>
          <a:prstGeom prst="rect">
            <a:avLst/>
          </a:prstGeom>
          <a:noFill/>
        </p:spPr>
      </p:pic>
      <p:pic>
        <p:nvPicPr>
          <p:cNvPr id="7" name="Picture 4" descr="easter bunny egg flowers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3861048"/>
            <a:ext cx="2421793" cy="2160240"/>
          </a:xfrm>
          <a:prstGeom prst="rect">
            <a:avLst/>
          </a:prstGeom>
          <a:noFill/>
        </p:spPr>
      </p:pic>
      <p:pic>
        <p:nvPicPr>
          <p:cNvPr id="8" name="Picture 6" descr="Zobrazit podrobnosti"/>
          <p:cNvPicPr>
            <a:picLocks noChangeAspect="1" noChangeArrowheads="1"/>
          </p:cNvPicPr>
          <p:nvPr/>
        </p:nvPicPr>
        <p:blipFill>
          <a:blip r:embed="rId5" cstate="print"/>
          <a:srcRect t="13333" b="13333"/>
          <a:stretch>
            <a:fillRect/>
          </a:stretch>
        </p:blipFill>
        <p:spPr bwMode="auto">
          <a:xfrm>
            <a:off x="6444208" y="2420888"/>
            <a:ext cx="1224136" cy="897700"/>
          </a:xfrm>
          <a:prstGeom prst="rect">
            <a:avLst/>
          </a:prstGeom>
          <a:noFill/>
        </p:spPr>
      </p:pic>
      <p:pic>
        <p:nvPicPr>
          <p:cNvPr id="9" name="Picture 8" descr="emoce,emotikony,gesta,ne,nesouhlasy,nešťastné obličeje,nešťastný obličej,obličeje,palce,palce dolů,symboly,úsměv,usměvavá tvář,usměvavé tváře,úsměvy,vrčení,výrazy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339752" y="1988840"/>
            <a:ext cx="792088" cy="792088"/>
          </a:xfrm>
          <a:prstGeom prst="rect">
            <a:avLst/>
          </a:prstGeom>
          <a:noFill/>
        </p:spPr>
      </p:pic>
      <p:pic>
        <p:nvPicPr>
          <p:cNvPr id="10" name="Picture 8" descr="C:\Users\Marta\Desktop\11954396831129022034TheStructorr_sheep.svg.med[1]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716016" y="1484784"/>
            <a:ext cx="1512168" cy="1620567"/>
          </a:xfrm>
          <a:prstGeom prst="rect">
            <a:avLst/>
          </a:prstGeom>
          <a:noFill/>
        </p:spPr>
      </p:pic>
      <p:pic>
        <p:nvPicPr>
          <p:cNvPr id="11" name="Picture 6" descr="Zobrazit podrobnosti"/>
          <p:cNvPicPr>
            <a:picLocks noChangeAspect="1" noChangeArrowheads="1"/>
          </p:cNvPicPr>
          <p:nvPr/>
        </p:nvPicPr>
        <p:blipFill>
          <a:blip r:embed="rId5" cstate="print"/>
          <a:srcRect t="13333" b="13333"/>
          <a:stretch>
            <a:fillRect/>
          </a:stretch>
        </p:blipFill>
        <p:spPr bwMode="auto">
          <a:xfrm>
            <a:off x="2843808" y="4149080"/>
            <a:ext cx="1224136" cy="897700"/>
          </a:xfrm>
          <a:prstGeom prst="rect">
            <a:avLst/>
          </a:prstGeom>
          <a:noFill/>
        </p:spPr>
      </p:pic>
      <p:pic>
        <p:nvPicPr>
          <p:cNvPr id="12" name="Picture 8" descr="emoce,emotikony,gesta,ne,nesouhlasy,nešťastné obličeje,nešťastný obličej,obličeje,palce,palce dolů,symboly,úsměv,usměvavá tvář,usměvavé tváře,úsměvy,vrčení,výrazy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732240" y="5085184"/>
            <a:ext cx="792088" cy="792088"/>
          </a:xfrm>
          <a:prstGeom prst="rect">
            <a:avLst/>
          </a:prstGeom>
          <a:noFill/>
        </p:spPr>
      </p:pic>
      <p:sp>
        <p:nvSpPr>
          <p:cNvPr id="14" name="Obdélník 13"/>
          <p:cNvSpPr/>
          <p:nvPr/>
        </p:nvSpPr>
        <p:spPr>
          <a:xfrm>
            <a:off x="2195736" y="1988840"/>
            <a:ext cx="1260000" cy="900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6444208" y="2420888"/>
            <a:ext cx="1260000" cy="900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2843808" y="4149080"/>
            <a:ext cx="1260000" cy="900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6588224" y="5085184"/>
            <a:ext cx="1260000" cy="900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  <p:bldP spid="1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19256" cy="908720"/>
          </a:xfrm>
        </p:spPr>
        <p:txBody>
          <a:bodyPr>
            <a:normAutofit fontScale="90000"/>
          </a:bodyPr>
          <a:lstStyle/>
          <a:p>
            <a:r>
              <a:rPr lang="cs-CZ" sz="28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Nakresli vajíčka na papír a vybarvi je. </a:t>
            </a:r>
            <a:r>
              <a:rPr lang="cs-CZ" sz="2800" b="1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Color</a:t>
            </a:r>
            <a:r>
              <a:rPr lang="cs-CZ" sz="28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b="1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eggs</a:t>
            </a:r>
            <a:r>
              <a:rPr lang="cs-CZ" sz="28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cs-CZ" sz="28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28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Zkontroluj na dalším obrázku.</a:t>
            </a:r>
            <a:endParaRPr lang="cs-CZ" sz="28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908720"/>
            <a:ext cx="8147248" cy="5565232"/>
          </a:xfrm>
        </p:spPr>
        <p:txBody>
          <a:bodyPr>
            <a:normAutofit/>
          </a:bodyPr>
          <a:lstStyle/>
          <a:p>
            <a:pPr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buNone/>
            </a:pP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dirty="0" err="1" smtClean="0">
                <a:latin typeface="Times New Roman" pitchFamily="18" charset="0"/>
                <a:cs typeface="Times New Roman" pitchFamily="18" charset="0"/>
              </a:rPr>
              <a:t>one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dirty="0" err="1" smtClean="0">
                <a:latin typeface="Times New Roman" pitchFamily="18" charset="0"/>
                <a:cs typeface="Times New Roman" pitchFamily="18" charset="0"/>
              </a:rPr>
              <a:t>violet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dirty="0" err="1" smtClean="0">
                <a:latin typeface="Times New Roman" pitchFamily="18" charset="0"/>
                <a:cs typeface="Times New Roman" pitchFamily="18" charset="0"/>
              </a:rPr>
              <a:t>egg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cs-CZ" sz="3200" b="1" dirty="0" err="1" smtClean="0">
                <a:latin typeface="Times New Roman" pitchFamily="18" charset="0"/>
                <a:cs typeface="Times New Roman" pitchFamily="18" charset="0"/>
              </a:rPr>
              <a:t>one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dirty="0" err="1" smtClean="0">
                <a:latin typeface="Times New Roman" pitchFamily="18" charset="0"/>
                <a:cs typeface="Times New Roman" pitchFamily="18" charset="0"/>
              </a:rPr>
              <a:t>blue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dirty="0" err="1" smtClean="0">
                <a:latin typeface="Times New Roman" pitchFamily="18" charset="0"/>
                <a:cs typeface="Times New Roman" pitchFamily="18" charset="0"/>
              </a:rPr>
              <a:t>egg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cs-CZ" sz="3200" b="1" dirty="0" err="1" smtClean="0">
                <a:latin typeface="Times New Roman" pitchFamily="18" charset="0"/>
                <a:cs typeface="Times New Roman" pitchFamily="18" charset="0"/>
              </a:rPr>
              <a:t>one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 pink </a:t>
            </a:r>
            <a:r>
              <a:rPr lang="cs-CZ" sz="3200" b="1" dirty="0" err="1" smtClean="0">
                <a:latin typeface="Times New Roman" pitchFamily="18" charset="0"/>
                <a:cs typeface="Times New Roman" pitchFamily="18" charset="0"/>
              </a:rPr>
              <a:t>egg</a:t>
            </a:r>
            <a:endParaRPr lang="cs-CZ" sz="32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32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32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32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32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dirty="0" err="1" smtClean="0">
                <a:latin typeface="Times New Roman" pitchFamily="18" charset="0"/>
                <a:cs typeface="Times New Roman" pitchFamily="18" charset="0"/>
              </a:rPr>
              <a:t>one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dirty="0" err="1" smtClean="0">
                <a:latin typeface="Times New Roman" pitchFamily="18" charset="0"/>
                <a:cs typeface="Times New Roman" pitchFamily="18" charset="0"/>
              </a:rPr>
              <a:t>orange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dirty="0" err="1" smtClean="0">
                <a:latin typeface="Times New Roman" pitchFamily="18" charset="0"/>
                <a:cs typeface="Times New Roman" pitchFamily="18" charset="0"/>
              </a:rPr>
              <a:t>egg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cs-CZ" sz="3200" b="1" dirty="0" err="1" smtClean="0">
                <a:latin typeface="Times New Roman" pitchFamily="18" charset="0"/>
                <a:cs typeface="Times New Roman" pitchFamily="18" charset="0"/>
              </a:rPr>
              <a:t>one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 green </a:t>
            </a:r>
            <a:r>
              <a:rPr lang="cs-CZ" sz="3200" b="1" dirty="0" err="1" smtClean="0">
                <a:latin typeface="Times New Roman" pitchFamily="18" charset="0"/>
                <a:cs typeface="Times New Roman" pitchFamily="18" charset="0"/>
              </a:rPr>
              <a:t>egg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cs-CZ" sz="3200" b="1" dirty="0" err="1" smtClean="0">
                <a:latin typeface="Times New Roman" pitchFamily="18" charset="0"/>
                <a:cs typeface="Times New Roman" pitchFamily="18" charset="0"/>
              </a:rPr>
              <a:t>one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dirty="0" err="1" smtClean="0">
                <a:latin typeface="Times New Roman" pitchFamily="18" charset="0"/>
                <a:cs typeface="Times New Roman" pitchFamily="18" charset="0"/>
              </a:rPr>
              <a:t>red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dirty="0" err="1" smtClean="0">
                <a:latin typeface="Times New Roman" pitchFamily="18" charset="0"/>
                <a:cs typeface="Times New Roman" pitchFamily="18" charset="0"/>
              </a:rPr>
              <a:t>egg</a:t>
            </a:r>
            <a:endParaRPr lang="cs-CZ" sz="32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32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32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32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320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Elipsa 3"/>
          <p:cNvSpPr/>
          <p:nvPr/>
        </p:nvSpPr>
        <p:spPr>
          <a:xfrm>
            <a:off x="1187624" y="1196752"/>
            <a:ext cx="1080000" cy="1620000"/>
          </a:xfrm>
          <a:prstGeom prst="ellipse">
            <a:avLst/>
          </a:prstGeom>
          <a:noFill/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5" name="Elipsa 4"/>
          <p:cNvSpPr/>
          <p:nvPr/>
        </p:nvSpPr>
        <p:spPr>
          <a:xfrm>
            <a:off x="1187624" y="3789040"/>
            <a:ext cx="1080000" cy="1620000"/>
          </a:xfrm>
          <a:prstGeom prst="ellipse">
            <a:avLst/>
          </a:prstGeom>
          <a:noFill/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6" name="Elipsa 5"/>
          <p:cNvSpPr/>
          <p:nvPr/>
        </p:nvSpPr>
        <p:spPr>
          <a:xfrm>
            <a:off x="3995936" y="1196752"/>
            <a:ext cx="1080000" cy="1620000"/>
          </a:xfrm>
          <a:prstGeom prst="ellipse">
            <a:avLst/>
          </a:prstGeom>
          <a:noFill/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7" name="Elipsa 6"/>
          <p:cNvSpPr/>
          <p:nvPr/>
        </p:nvSpPr>
        <p:spPr>
          <a:xfrm>
            <a:off x="6444208" y="1124744"/>
            <a:ext cx="1080000" cy="1620000"/>
          </a:xfrm>
          <a:prstGeom prst="ellipse">
            <a:avLst/>
          </a:prstGeom>
          <a:noFill/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8" name="Elipsa 7"/>
          <p:cNvSpPr/>
          <p:nvPr/>
        </p:nvSpPr>
        <p:spPr>
          <a:xfrm>
            <a:off x="4067944" y="3789040"/>
            <a:ext cx="1080000" cy="1620000"/>
          </a:xfrm>
          <a:prstGeom prst="ellipse">
            <a:avLst/>
          </a:prstGeom>
          <a:noFill/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9" name="Elipsa 8"/>
          <p:cNvSpPr/>
          <p:nvPr/>
        </p:nvSpPr>
        <p:spPr>
          <a:xfrm>
            <a:off x="6588224" y="3789040"/>
            <a:ext cx="1080000" cy="1620000"/>
          </a:xfrm>
          <a:prstGeom prst="ellipse">
            <a:avLst/>
          </a:prstGeom>
          <a:noFill/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634082"/>
          </a:xfrm>
        </p:spPr>
        <p:txBody>
          <a:bodyPr>
            <a:normAutofit/>
          </a:bodyPr>
          <a:lstStyle/>
          <a:p>
            <a:r>
              <a:rPr lang="cs-CZ" sz="2800" b="1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Kontrola.</a:t>
            </a:r>
            <a:endParaRPr lang="cs-CZ" sz="2800" b="1" dirty="0">
              <a:solidFill>
                <a:schemeClr val="accent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908720"/>
            <a:ext cx="8147248" cy="5565232"/>
          </a:xfrm>
        </p:spPr>
        <p:txBody>
          <a:bodyPr>
            <a:normAutofit/>
          </a:bodyPr>
          <a:lstStyle/>
          <a:p>
            <a:pPr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buNone/>
            </a:pP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dirty="0" err="1" smtClean="0">
                <a:latin typeface="Times New Roman" pitchFamily="18" charset="0"/>
                <a:cs typeface="Times New Roman" pitchFamily="18" charset="0"/>
              </a:rPr>
              <a:t>one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dirty="0" err="1" smtClean="0">
                <a:latin typeface="Times New Roman" pitchFamily="18" charset="0"/>
                <a:cs typeface="Times New Roman" pitchFamily="18" charset="0"/>
              </a:rPr>
              <a:t>violet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dirty="0" err="1" smtClean="0">
                <a:latin typeface="Times New Roman" pitchFamily="18" charset="0"/>
                <a:cs typeface="Times New Roman" pitchFamily="18" charset="0"/>
              </a:rPr>
              <a:t>egg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cs-CZ" sz="3200" b="1" dirty="0" err="1" smtClean="0">
                <a:latin typeface="Times New Roman" pitchFamily="18" charset="0"/>
                <a:cs typeface="Times New Roman" pitchFamily="18" charset="0"/>
              </a:rPr>
              <a:t>one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dirty="0" err="1" smtClean="0">
                <a:latin typeface="Times New Roman" pitchFamily="18" charset="0"/>
                <a:cs typeface="Times New Roman" pitchFamily="18" charset="0"/>
              </a:rPr>
              <a:t>blue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dirty="0" err="1" smtClean="0">
                <a:latin typeface="Times New Roman" pitchFamily="18" charset="0"/>
                <a:cs typeface="Times New Roman" pitchFamily="18" charset="0"/>
              </a:rPr>
              <a:t>egg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cs-CZ" sz="3200" b="1" dirty="0" err="1" smtClean="0">
                <a:latin typeface="Times New Roman" pitchFamily="18" charset="0"/>
                <a:cs typeface="Times New Roman" pitchFamily="18" charset="0"/>
              </a:rPr>
              <a:t>one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 pink </a:t>
            </a:r>
            <a:r>
              <a:rPr lang="cs-CZ" sz="3200" b="1" dirty="0" err="1" smtClean="0">
                <a:latin typeface="Times New Roman" pitchFamily="18" charset="0"/>
                <a:cs typeface="Times New Roman" pitchFamily="18" charset="0"/>
              </a:rPr>
              <a:t>egg</a:t>
            </a:r>
            <a:endParaRPr lang="cs-CZ" sz="32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32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32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32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32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dirty="0" err="1" smtClean="0">
                <a:latin typeface="Times New Roman" pitchFamily="18" charset="0"/>
                <a:cs typeface="Times New Roman" pitchFamily="18" charset="0"/>
              </a:rPr>
              <a:t>one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dirty="0" err="1" smtClean="0">
                <a:latin typeface="Times New Roman" pitchFamily="18" charset="0"/>
                <a:cs typeface="Times New Roman" pitchFamily="18" charset="0"/>
              </a:rPr>
              <a:t>orange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dirty="0" err="1" smtClean="0">
                <a:latin typeface="Times New Roman" pitchFamily="18" charset="0"/>
                <a:cs typeface="Times New Roman" pitchFamily="18" charset="0"/>
              </a:rPr>
              <a:t>egg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cs-CZ" sz="3200" b="1" dirty="0" err="1" smtClean="0">
                <a:latin typeface="Times New Roman" pitchFamily="18" charset="0"/>
                <a:cs typeface="Times New Roman" pitchFamily="18" charset="0"/>
              </a:rPr>
              <a:t>one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 green </a:t>
            </a:r>
            <a:r>
              <a:rPr lang="cs-CZ" sz="3200" b="1" dirty="0" err="1" smtClean="0">
                <a:latin typeface="Times New Roman" pitchFamily="18" charset="0"/>
                <a:cs typeface="Times New Roman" pitchFamily="18" charset="0"/>
              </a:rPr>
              <a:t>egg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cs-CZ" sz="3200" b="1" dirty="0" err="1" smtClean="0">
                <a:latin typeface="Times New Roman" pitchFamily="18" charset="0"/>
                <a:cs typeface="Times New Roman" pitchFamily="18" charset="0"/>
              </a:rPr>
              <a:t>one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dirty="0" err="1" smtClean="0">
                <a:latin typeface="Times New Roman" pitchFamily="18" charset="0"/>
                <a:cs typeface="Times New Roman" pitchFamily="18" charset="0"/>
              </a:rPr>
              <a:t>red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dirty="0" err="1" smtClean="0">
                <a:latin typeface="Times New Roman" pitchFamily="18" charset="0"/>
                <a:cs typeface="Times New Roman" pitchFamily="18" charset="0"/>
              </a:rPr>
              <a:t>egg</a:t>
            </a:r>
            <a:endParaRPr lang="cs-CZ" sz="32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32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32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32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320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Elipsa 3"/>
          <p:cNvSpPr/>
          <p:nvPr/>
        </p:nvSpPr>
        <p:spPr>
          <a:xfrm>
            <a:off x="1187624" y="1196752"/>
            <a:ext cx="1080000" cy="1620000"/>
          </a:xfrm>
          <a:prstGeom prst="ellipse">
            <a:avLst/>
          </a:prstGeom>
          <a:solidFill>
            <a:srgbClr val="CC00FF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5" name="Elipsa 4"/>
          <p:cNvSpPr/>
          <p:nvPr/>
        </p:nvSpPr>
        <p:spPr>
          <a:xfrm>
            <a:off x="1115616" y="3861048"/>
            <a:ext cx="1080000" cy="1620000"/>
          </a:xfrm>
          <a:prstGeom prst="ellipse">
            <a:avLst/>
          </a:prstGeom>
          <a:solidFill>
            <a:srgbClr val="FF9900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6" name="Elipsa 5"/>
          <p:cNvSpPr/>
          <p:nvPr/>
        </p:nvSpPr>
        <p:spPr>
          <a:xfrm>
            <a:off x="3995936" y="1196752"/>
            <a:ext cx="1080000" cy="1620000"/>
          </a:xfrm>
          <a:prstGeom prst="ellipse">
            <a:avLst/>
          </a:prstGeom>
          <a:solidFill>
            <a:schemeClr val="bg2">
              <a:lumMod val="50000"/>
            </a:schemeClr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7" name="Elipsa 6"/>
          <p:cNvSpPr/>
          <p:nvPr/>
        </p:nvSpPr>
        <p:spPr>
          <a:xfrm>
            <a:off x="6444208" y="1124744"/>
            <a:ext cx="1080000" cy="1620000"/>
          </a:xfrm>
          <a:prstGeom prst="ellipse">
            <a:avLst/>
          </a:prstGeom>
          <a:solidFill>
            <a:srgbClr val="FE68EC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8" name="Elipsa 7"/>
          <p:cNvSpPr/>
          <p:nvPr/>
        </p:nvSpPr>
        <p:spPr>
          <a:xfrm>
            <a:off x="4067944" y="3789040"/>
            <a:ext cx="1080000" cy="1620000"/>
          </a:xfrm>
          <a:prstGeom prst="ellipse">
            <a:avLst/>
          </a:prstGeom>
          <a:solidFill>
            <a:srgbClr val="00FF00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9" name="Elipsa 8"/>
          <p:cNvSpPr/>
          <p:nvPr/>
        </p:nvSpPr>
        <p:spPr>
          <a:xfrm>
            <a:off x="6588224" y="3789040"/>
            <a:ext cx="1080000" cy="1620000"/>
          </a:xfrm>
          <a:prstGeom prst="ellipse">
            <a:avLst/>
          </a:prstGeom>
          <a:solidFill>
            <a:srgbClr val="FF0000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                      Použité zdroje: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23528" y="1124744"/>
            <a:ext cx="8445624" cy="5400600"/>
          </a:xfrm>
        </p:spPr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cs-CZ" sz="1700" dirty="0" smtClean="0">
                <a:latin typeface="Times New Roman" pitchFamily="18" charset="0"/>
                <a:cs typeface="Times New Roman" pitchFamily="18" charset="0"/>
              </a:rPr>
              <a:t>KRASLICE - </a:t>
            </a:r>
            <a:r>
              <a:rPr lang="cs-CZ" sz="1700" dirty="0" smtClean="0">
                <a:latin typeface="Times New Roman" pitchFamily="18" charset="0"/>
                <a:cs typeface="Times New Roman" pitchFamily="18" charset="0"/>
                <a:hlinkClick r:id="rId2"/>
              </a:rPr>
              <a:t>http://pixabay.com/cs/jaro-tr%C3%A1va-vejce-sv%C3%A1tek-velikonoce-48246/</a:t>
            </a:r>
            <a:endParaRPr lang="cs-CZ" sz="17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1700" dirty="0" smtClean="0">
                <a:latin typeface="Times New Roman" pitchFamily="18" charset="0"/>
                <a:cs typeface="Times New Roman" pitchFamily="18" charset="0"/>
              </a:rPr>
              <a:t>KRASLICE - </a:t>
            </a:r>
            <a:r>
              <a:rPr lang="cs-CZ" sz="1700" dirty="0" smtClean="0">
                <a:latin typeface="Times New Roman" pitchFamily="18" charset="0"/>
                <a:cs typeface="Times New Roman" pitchFamily="18" charset="0"/>
                <a:hlinkClick r:id="rId3"/>
              </a:rPr>
              <a:t>http://www.</a:t>
            </a:r>
            <a:r>
              <a:rPr lang="cs-CZ" sz="1700" dirty="0" err="1" smtClean="0">
                <a:latin typeface="Times New Roman" pitchFamily="18" charset="0"/>
                <a:cs typeface="Times New Roman" pitchFamily="18" charset="0"/>
                <a:hlinkClick r:id="rId3"/>
              </a:rPr>
              <a:t>pdclipart.org</a:t>
            </a:r>
            <a:r>
              <a:rPr lang="cs-CZ" sz="1700" dirty="0" smtClean="0">
                <a:latin typeface="Times New Roman" pitchFamily="18" charset="0"/>
                <a:cs typeface="Times New Roman" pitchFamily="18" charset="0"/>
                <a:hlinkClick r:id="rId3"/>
              </a:rPr>
              <a:t>/</a:t>
            </a:r>
            <a:r>
              <a:rPr lang="cs-CZ" sz="1700" dirty="0" err="1" smtClean="0">
                <a:latin typeface="Times New Roman" pitchFamily="18" charset="0"/>
                <a:cs typeface="Times New Roman" pitchFamily="18" charset="0"/>
                <a:hlinkClick r:id="rId3"/>
              </a:rPr>
              <a:t>displayimage.php</a:t>
            </a:r>
            <a:r>
              <a:rPr lang="cs-CZ" sz="1700" dirty="0" smtClean="0">
                <a:latin typeface="Times New Roman" pitchFamily="18" charset="0"/>
                <a:cs typeface="Times New Roman" pitchFamily="18" charset="0"/>
                <a:hlinkClick r:id="rId3"/>
              </a:rPr>
              <a:t>?album=</a:t>
            </a:r>
            <a:r>
              <a:rPr lang="cs-CZ" sz="1700" dirty="0" err="1" smtClean="0">
                <a:latin typeface="Times New Roman" pitchFamily="18" charset="0"/>
                <a:cs typeface="Times New Roman" pitchFamily="18" charset="0"/>
                <a:hlinkClick r:id="rId3"/>
              </a:rPr>
              <a:t>search</a:t>
            </a:r>
            <a:r>
              <a:rPr lang="cs-CZ" sz="1700" dirty="0" smtClean="0">
                <a:latin typeface="Times New Roman" pitchFamily="18" charset="0"/>
                <a:cs typeface="Times New Roman" pitchFamily="18" charset="0"/>
                <a:hlinkClick r:id="rId3"/>
              </a:rPr>
              <a:t>&amp;</a:t>
            </a:r>
            <a:r>
              <a:rPr lang="cs-CZ" sz="1700" dirty="0" err="1" smtClean="0">
                <a:latin typeface="Times New Roman" pitchFamily="18" charset="0"/>
                <a:cs typeface="Times New Roman" pitchFamily="18" charset="0"/>
                <a:hlinkClick r:id="rId3"/>
              </a:rPr>
              <a:t>cat</a:t>
            </a:r>
            <a:r>
              <a:rPr lang="cs-CZ" sz="1700" dirty="0" smtClean="0">
                <a:latin typeface="Times New Roman" pitchFamily="18" charset="0"/>
                <a:cs typeface="Times New Roman" pitchFamily="18" charset="0"/>
                <a:hlinkClick r:id="rId3"/>
              </a:rPr>
              <a:t>=0&amp;</a:t>
            </a:r>
            <a:r>
              <a:rPr lang="cs-CZ" sz="1700" dirty="0" err="1" smtClean="0">
                <a:latin typeface="Times New Roman" pitchFamily="18" charset="0"/>
                <a:cs typeface="Times New Roman" pitchFamily="18" charset="0"/>
                <a:hlinkClick r:id="rId3"/>
              </a:rPr>
              <a:t>pos</a:t>
            </a:r>
            <a:r>
              <a:rPr lang="cs-CZ" sz="1700" dirty="0" smtClean="0">
                <a:latin typeface="Times New Roman" pitchFamily="18" charset="0"/>
                <a:cs typeface="Times New Roman" pitchFamily="18" charset="0"/>
                <a:hlinkClick r:id="rId3"/>
              </a:rPr>
              <a:t>=32</a:t>
            </a:r>
            <a:endParaRPr lang="cs-CZ" sz="17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1700" dirty="0" smtClean="0">
                <a:latin typeface="Times New Roman" pitchFamily="18" charset="0"/>
                <a:cs typeface="Times New Roman" pitchFamily="18" charset="0"/>
              </a:rPr>
              <a:t>VAJÍČKA - </a:t>
            </a:r>
            <a:r>
              <a:rPr lang="cs-CZ" sz="1700" dirty="0" smtClean="0">
                <a:latin typeface="Times New Roman" pitchFamily="18" charset="0"/>
                <a:cs typeface="Times New Roman" pitchFamily="18" charset="0"/>
                <a:hlinkClick r:id="rId4"/>
              </a:rPr>
              <a:t>http://www.</a:t>
            </a:r>
            <a:r>
              <a:rPr lang="cs-CZ" sz="1700" dirty="0" err="1" smtClean="0">
                <a:latin typeface="Times New Roman" pitchFamily="18" charset="0"/>
                <a:cs typeface="Times New Roman" pitchFamily="18" charset="0"/>
                <a:hlinkClick r:id="rId4"/>
              </a:rPr>
              <a:t>pdclipart.org</a:t>
            </a:r>
            <a:r>
              <a:rPr lang="cs-CZ" sz="1700" dirty="0" smtClean="0">
                <a:latin typeface="Times New Roman" pitchFamily="18" charset="0"/>
                <a:cs typeface="Times New Roman" pitchFamily="18" charset="0"/>
                <a:hlinkClick r:id="rId4"/>
              </a:rPr>
              <a:t>/</a:t>
            </a:r>
            <a:r>
              <a:rPr lang="cs-CZ" sz="1700" dirty="0" err="1" smtClean="0">
                <a:latin typeface="Times New Roman" pitchFamily="18" charset="0"/>
                <a:cs typeface="Times New Roman" pitchFamily="18" charset="0"/>
                <a:hlinkClick r:id="rId4"/>
              </a:rPr>
              <a:t>displayimage.php</a:t>
            </a:r>
            <a:r>
              <a:rPr lang="cs-CZ" sz="1700" dirty="0" smtClean="0">
                <a:latin typeface="Times New Roman" pitchFamily="18" charset="0"/>
                <a:cs typeface="Times New Roman" pitchFamily="18" charset="0"/>
                <a:hlinkClick r:id="rId4"/>
              </a:rPr>
              <a:t>?album=59&amp;</a:t>
            </a:r>
            <a:r>
              <a:rPr lang="cs-CZ" sz="1700" dirty="0" err="1" smtClean="0">
                <a:latin typeface="Times New Roman" pitchFamily="18" charset="0"/>
                <a:cs typeface="Times New Roman" pitchFamily="18" charset="0"/>
                <a:hlinkClick r:id="rId4"/>
              </a:rPr>
              <a:t>pos</a:t>
            </a:r>
            <a:r>
              <a:rPr lang="cs-CZ" sz="1700" dirty="0" smtClean="0">
                <a:latin typeface="Times New Roman" pitchFamily="18" charset="0"/>
                <a:cs typeface="Times New Roman" pitchFamily="18" charset="0"/>
                <a:hlinkClick r:id="rId4"/>
              </a:rPr>
              <a:t>=27</a:t>
            </a:r>
            <a:endParaRPr lang="cs-CZ" sz="17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1700" dirty="0" smtClean="0">
                <a:latin typeface="Times New Roman" pitchFamily="18" charset="0"/>
                <a:cs typeface="Times New Roman" pitchFamily="18" charset="0"/>
              </a:rPr>
              <a:t>BUNNY - </a:t>
            </a:r>
            <a:r>
              <a:rPr lang="cs-CZ" sz="1700" dirty="0" smtClean="0">
                <a:latin typeface="Times New Roman" pitchFamily="18" charset="0"/>
                <a:cs typeface="Times New Roman" pitchFamily="18" charset="0"/>
                <a:hlinkClick r:id="rId5"/>
              </a:rPr>
              <a:t>http://www.</a:t>
            </a:r>
            <a:r>
              <a:rPr lang="cs-CZ" sz="1700" dirty="0" err="1" smtClean="0">
                <a:latin typeface="Times New Roman" pitchFamily="18" charset="0"/>
                <a:cs typeface="Times New Roman" pitchFamily="18" charset="0"/>
                <a:hlinkClick r:id="rId5"/>
              </a:rPr>
              <a:t>pdclipart.org</a:t>
            </a:r>
            <a:r>
              <a:rPr lang="cs-CZ" sz="1700" dirty="0" smtClean="0">
                <a:latin typeface="Times New Roman" pitchFamily="18" charset="0"/>
                <a:cs typeface="Times New Roman" pitchFamily="18" charset="0"/>
                <a:hlinkClick r:id="rId5"/>
              </a:rPr>
              <a:t>/</a:t>
            </a:r>
            <a:r>
              <a:rPr lang="cs-CZ" sz="1700" dirty="0" err="1" smtClean="0">
                <a:latin typeface="Times New Roman" pitchFamily="18" charset="0"/>
                <a:cs typeface="Times New Roman" pitchFamily="18" charset="0"/>
                <a:hlinkClick r:id="rId5"/>
              </a:rPr>
              <a:t>displayimage.php</a:t>
            </a:r>
            <a:r>
              <a:rPr lang="cs-CZ" sz="1700" dirty="0" smtClean="0">
                <a:latin typeface="Times New Roman" pitchFamily="18" charset="0"/>
                <a:cs typeface="Times New Roman" pitchFamily="18" charset="0"/>
                <a:hlinkClick r:id="rId5"/>
              </a:rPr>
              <a:t>?album=</a:t>
            </a:r>
            <a:r>
              <a:rPr lang="cs-CZ" sz="1700" dirty="0" err="1" smtClean="0">
                <a:latin typeface="Times New Roman" pitchFamily="18" charset="0"/>
                <a:cs typeface="Times New Roman" pitchFamily="18" charset="0"/>
                <a:hlinkClick r:id="rId5"/>
              </a:rPr>
              <a:t>search</a:t>
            </a:r>
            <a:r>
              <a:rPr lang="cs-CZ" sz="1700" dirty="0" smtClean="0">
                <a:latin typeface="Times New Roman" pitchFamily="18" charset="0"/>
                <a:cs typeface="Times New Roman" pitchFamily="18" charset="0"/>
                <a:hlinkClick r:id="rId5"/>
              </a:rPr>
              <a:t>&amp;</a:t>
            </a:r>
            <a:r>
              <a:rPr lang="cs-CZ" sz="1700" dirty="0" err="1" smtClean="0">
                <a:latin typeface="Times New Roman" pitchFamily="18" charset="0"/>
                <a:cs typeface="Times New Roman" pitchFamily="18" charset="0"/>
                <a:hlinkClick r:id="rId5"/>
              </a:rPr>
              <a:t>cat</a:t>
            </a:r>
            <a:r>
              <a:rPr lang="cs-CZ" sz="1700" dirty="0" smtClean="0">
                <a:latin typeface="Times New Roman" pitchFamily="18" charset="0"/>
                <a:cs typeface="Times New Roman" pitchFamily="18" charset="0"/>
                <a:hlinkClick r:id="rId5"/>
              </a:rPr>
              <a:t>=0&amp;</a:t>
            </a:r>
            <a:r>
              <a:rPr lang="cs-CZ" sz="1700" dirty="0" err="1" smtClean="0">
                <a:latin typeface="Times New Roman" pitchFamily="18" charset="0"/>
                <a:cs typeface="Times New Roman" pitchFamily="18" charset="0"/>
                <a:hlinkClick r:id="rId5"/>
              </a:rPr>
              <a:t>pos</a:t>
            </a:r>
            <a:r>
              <a:rPr lang="cs-CZ" sz="1700" dirty="0" smtClean="0">
                <a:latin typeface="Times New Roman" pitchFamily="18" charset="0"/>
                <a:cs typeface="Times New Roman" pitchFamily="18" charset="0"/>
                <a:hlinkClick r:id="rId5"/>
              </a:rPr>
              <a:t>=12</a:t>
            </a:r>
            <a:endParaRPr lang="cs-CZ" sz="17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1700" dirty="0" smtClean="0">
                <a:latin typeface="Times New Roman" pitchFamily="18" charset="0"/>
                <a:cs typeface="Times New Roman" pitchFamily="18" charset="0"/>
              </a:rPr>
              <a:t>KOŠÍK - </a:t>
            </a:r>
            <a:r>
              <a:rPr lang="cs-CZ" sz="1700" dirty="0" smtClean="0">
                <a:latin typeface="Times New Roman" pitchFamily="18" charset="0"/>
                <a:cs typeface="Times New Roman" pitchFamily="18" charset="0"/>
                <a:hlinkClick r:id="rId6"/>
              </a:rPr>
              <a:t>http://www.</a:t>
            </a:r>
            <a:r>
              <a:rPr lang="cs-CZ" sz="1700" dirty="0" err="1" smtClean="0">
                <a:latin typeface="Times New Roman" pitchFamily="18" charset="0"/>
                <a:cs typeface="Times New Roman" pitchFamily="18" charset="0"/>
                <a:hlinkClick r:id="rId6"/>
              </a:rPr>
              <a:t>pdclipart.org</a:t>
            </a:r>
            <a:r>
              <a:rPr lang="cs-CZ" sz="1700" dirty="0" smtClean="0">
                <a:latin typeface="Times New Roman" pitchFamily="18" charset="0"/>
                <a:cs typeface="Times New Roman" pitchFamily="18" charset="0"/>
                <a:hlinkClick r:id="rId6"/>
              </a:rPr>
              <a:t>/</a:t>
            </a:r>
            <a:r>
              <a:rPr lang="cs-CZ" sz="1700" dirty="0" err="1" smtClean="0">
                <a:latin typeface="Times New Roman" pitchFamily="18" charset="0"/>
                <a:cs typeface="Times New Roman" pitchFamily="18" charset="0"/>
                <a:hlinkClick r:id="rId6"/>
              </a:rPr>
              <a:t>displayimage.php</a:t>
            </a:r>
            <a:r>
              <a:rPr lang="cs-CZ" sz="1700" dirty="0" smtClean="0">
                <a:latin typeface="Times New Roman" pitchFamily="18" charset="0"/>
                <a:cs typeface="Times New Roman" pitchFamily="18" charset="0"/>
                <a:hlinkClick r:id="rId6"/>
              </a:rPr>
              <a:t>?album=</a:t>
            </a:r>
            <a:r>
              <a:rPr lang="cs-CZ" sz="1700" dirty="0" err="1" smtClean="0">
                <a:latin typeface="Times New Roman" pitchFamily="18" charset="0"/>
                <a:cs typeface="Times New Roman" pitchFamily="18" charset="0"/>
                <a:hlinkClick r:id="rId6"/>
              </a:rPr>
              <a:t>search</a:t>
            </a:r>
            <a:r>
              <a:rPr lang="cs-CZ" sz="1700" dirty="0" smtClean="0">
                <a:latin typeface="Times New Roman" pitchFamily="18" charset="0"/>
                <a:cs typeface="Times New Roman" pitchFamily="18" charset="0"/>
                <a:hlinkClick r:id="rId6"/>
              </a:rPr>
              <a:t>&amp;</a:t>
            </a:r>
            <a:r>
              <a:rPr lang="cs-CZ" sz="1700" dirty="0" err="1" smtClean="0">
                <a:latin typeface="Times New Roman" pitchFamily="18" charset="0"/>
                <a:cs typeface="Times New Roman" pitchFamily="18" charset="0"/>
                <a:hlinkClick r:id="rId6"/>
              </a:rPr>
              <a:t>cat</a:t>
            </a:r>
            <a:r>
              <a:rPr lang="cs-CZ" sz="1700" dirty="0" smtClean="0">
                <a:latin typeface="Times New Roman" pitchFamily="18" charset="0"/>
                <a:cs typeface="Times New Roman" pitchFamily="18" charset="0"/>
                <a:hlinkClick r:id="rId6"/>
              </a:rPr>
              <a:t>=0&amp;</a:t>
            </a:r>
            <a:r>
              <a:rPr lang="cs-CZ" sz="1700" dirty="0" err="1" smtClean="0">
                <a:latin typeface="Times New Roman" pitchFamily="18" charset="0"/>
                <a:cs typeface="Times New Roman" pitchFamily="18" charset="0"/>
                <a:hlinkClick r:id="rId6"/>
              </a:rPr>
              <a:t>pos</a:t>
            </a:r>
            <a:r>
              <a:rPr lang="cs-CZ" sz="1700" dirty="0" smtClean="0">
                <a:latin typeface="Times New Roman" pitchFamily="18" charset="0"/>
                <a:cs typeface="Times New Roman" pitchFamily="18" charset="0"/>
                <a:hlinkClick r:id="rId6"/>
              </a:rPr>
              <a:t>=37</a:t>
            </a:r>
            <a:endParaRPr lang="cs-CZ" sz="17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1700" dirty="0" smtClean="0">
                <a:latin typeface="Times New Roman" pitchFamily="18" charset="0"/>
                <a:cs typeface="Times New Roman" pitchFamily="18" charset="0"/>
              </a:rPr>
              <a:t>HLEDÁNÍ VAJÍČEK - </a:t>
            </a:r>
            <a:r>
              <a:rPr lang="cs-CZ" sz="1700" dirty="0" smtClean="0">
                <a:latin typeface="Times New Roman" pitchFamily="18" charset="0"/>
                <a:cs typeface="Times New Roman" pitchFamily="18" charset="0"/>
                <a:hlinkClick r:id="rId7"/>
              </a:rPr>
              <a:t>http://pixabay.com/cs/velikonoce-vejce-hunt-d%C4%9Bv%C4%8De-oslava-13646/</a:t>
            </a:r>
            <a:endParaRPr lang="cs-CZ" sz="17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1700" dirty="0" smtClean="0">
                <a:latin typeface="Times New Roman" pitchFamily="18" charset="0"/>
                <a:cs typeface="Times New Roman" pitchFamily="18" charset="0"/>
              </a:rPr>
              <a:t>KUŘE - </a:t>
            </a:r>
            <a:r>
              <a:rPr lang="cs-CZ" sz="1700" dirty="0" smtClean="0">
                <a:latin typeface="Times New Roman" pitchFamily="18" charset="0"/>
                <a:cs typeface="Times New Roman" pitchFamily="18" charset="0"/>
                <a:hlinkClick r:id="rId8"/>
              </a:rPr>
              <a:t>http://www.</a:t>
            </a:r>
            <a:r>
              <a:rPr lang="cs-CZ" sz="1700" dirty="0" err="1" smtClean="0">
                <a:latin typeface="Times New Roman" pitchFamily="18" charset="0"/>
                <a:cs typeface="Times New Roman" pitchFamily="18" charset="0"/>
                <a:hlinkClick r:id="rId8"/>
              </a:rPr>
              <a:t>clker.com</a:t>
            </a:r>
            <a:r>
              <a:rPr lang="cs-CZ" sz="1700" dirty="0" smtClean="0">
                <a:latin typeface="Times New Roman" pitchFamily="18" charset="0"/>
                <a:cs typeface="Times New Roman" pitchFamily="18" charset="0"/>
                <a:hlinkClick r:id="rId8"/>
              </a:rPr>
              <a:t>/</a:t>
            </a:r>
            <a:r>
              <a:rPr lang="cs-CZ" sz="1700" dirty="0" err="1" smtClean="0">
                <a:latin typeface="Times New Roman" pitchFamily="18" charset="0"/>
                <a:cs typeface="Times New Roman" pitchFamily="18" charset="0"/>
                <a:hlinkClick r:id="rId8"/>
              </a:rPr>
              <a:t>clipart</a:t>
            </a:r>
            <a:r>
              <a:rPr lang="cs-CZ" sz="1700" dirty="0" smtClean="0">
                <a:latin typeface="Times New Roman" pitchFamily="18" charset="0"/>
                <a:cs typeface="Times New Roman" pitchFamily="18" charset="0"/>
                <a:hlinkClick r:id="rId8"/>
              </a:rPr>
              <a:t>-</a:t>
            </a:r>
            <a:r>
              <a:rPr lang="cs-CZ" sz="1700" dirty="0" err="1" smtClean="0">
                <a:latin typeface="Times New Roman" pitchFamily="18" charset="0"/>
                <a:cs typeface="Times New Roman" pitchFamily="18" charset="0"/>
                <a:hlinkClick r:id="rId8"/>
              </a:rPr>
              <a:t>chick</a:t>
            </a:r>
            <a:r>
              <a:rPr lang="cs-CZ" sz="1700" dirty="0" smtClean="0">
                <a:latin typeface="Times New Roman" pitchFamily="18" charset="0"/>
                <a:cs typeface="Times New Roman" pitchFamily="18" charset="0"/>
                <a:hlinkClick r:id="rId8"/>
              </a:rPr>
              <a:t>-1.html</a:t>
            </a:r>
            <a:endParaRPr lang="cs-CZ" sz="17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1700" dirty="0" smtClean="0">
                <a:latin typeface="Times New Roman" pitchFamily="18" charset="0"/>
                <a:cs typeface="Times New Roman" pitchFamily="18" charset="0"/>
              </a:rPr>
              <a:t>BERÁNEK - </a:t>
            </a:r>
            <a:r>
              <a:rPr lang="cs-CZ" sz="1700" dirty="0" smtClean="0">
                <a:latin typeface="Times New Roman" pitchFamily="18" charset="0"/>
                <a:cs typeface="Times New Roman" pitchFamily="18" charset="0"/>
                <a:hlinkClick r:id="rId9"/>
              </a:rPr>
              <a:t>http://www.</a:t>
            </a:r>
            <a:r>
              <a:rPr lang="cs-CZ" sz="1700" dirty="0" err="1" smtClean="0">
                <a:latin typeface="Times New Roman" pitchFamily="18" charset="0"/>
                <a:cs typeface="Times New Roman" pitchFamily="18" charset="0"/>
                <a:hlinkClick r:id="rId9"/>
              </a:rPr>
              <a:t>clker.com</a:t>
            </a:r>
            <a:r>
              <a:rPr lang="cs-CZ" sz="1700" dirty="0" smtClean="0">
                <a:latin typeface="Times New Roman" pitchFamily="18" charset="0"/>
                <a:cs typeface="Times New Roman" pitchFamily="18" charset="0"/>
                <a:hlinkClick r:id="rId9"/>
              </a:rPr>
              <a:t>/</a:t>
            </a:r>
            <a:r>
              <a:rPr lang="cs-CZ" sz="1700" dirty="0" err="1" smtClean="0">
                <a:latin typeface="Times New Roman" pitchFamily="18" charset="0"/>
                <a:cs typeface="Times New Roman" pitchFamily="18" charset="0"/>
                <a:hlinkClick r:id="rId9"/>
              </a:rPr>
              <a:t>clipart</a:t>
            </a:r>
            <a:r>
              <a:rPr lang="cs-CZ" sz="1700" dirty="0" smtClean="0">
                <a:latin typeface="Times New Roman" pitchFamily="18" charset="0"/>
                <a:cs typeface="Times New Roman" pitchFamily="18" charset="0"/>
                <a:hlinkClick r:id="rId9"/>
              </a:rPr>
              <a:t>-11663.html</a:t>
            </a:r>
            <a:endParaRPr lang="cs-CZ" sz="17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1700" dirty="0" smtClean="0">
                <a:latin typeface="Times New Roman" pitchFamily="18" charset="0"/>
                <a:cs typeface="Times New Roman" pitchFamily="18" charset="0"/>
              </a:rPr>
              <a:t>ZAJÍČEK - </a:t>
            </a:r>
            <a:r>
              <a:rPr lang="cs-CZ" sz="1700" dirty="0" smtClean="0">
                <a:latin typeface="Times New Roman" pitchFamily="18" charset="0"/>
                <a:cs typeface="Times New Roman" pitchFamily="18" charset="0"/>
                <a:hlinkClick r:id="rId10"/>
              </a:rPr>
              <a:t>http://www.</a:t>
            </a:r>
            <a:r>
              <a:rPr lang="cs-CZ" sz="1700" dirty="0" err="1" smtClean="0">
                <a:latin typeface="Times New Roman" pitchFamily="18" charset="0"/>
                <a:cs typeface="Times New Roman" pitchFamily="18" charset="0"/>
                <a:hlinkClick r:id="rId10"/>
              </a:rPr>
              <a:t>clker.com</a:t>
            </a:r>
            <a:r>
              <a:rPr lang="cs-CZ" sz="1700" dirty="0" smtClean="0">
                <a:latin typeface="Times New Roman" pitchFamily="18" charset="0"/>
                <a:cs typeface="Times New Roman" pitchFamily="18" charset="0"/>
                <a:hlinkClick r:id="rId10"/>
              </a:rPr>
              <a:t>/</a:t>
            </a:r>
            <a:r>
              <a:rPr lang="cs-CZ" sz="1700" dirty="0" err="1" smtClean="0">
                <a:latin typeface="Times New Roman" pitchFamily="18" charset="0"/>
                <a:cs typeface="Times New Roman" pitchFamily="18" charset="0"/>
                <a:hlinkClick r:id="rId10"/>
              </a:rPr>
              <a:t>clipart</a:t>
            </a:r>
            <a:r>
              <a:rPr lang="cs-CZ" sz="1700" dirty="0" smtClean="0">
                <a:latin typeface="Times New Roman" pitchFamily="18" charset="0"/>
                <a:cs typeface="Times New Roman" pitchFamily="18" charset="0"/>
                <a:hlinkClick r:id="rId10"/>
              </a:rPr>
              <a:t>-11353.html</a:t>
            </a:r>
            <a:endParaRPr lang="cs-CZ" sz="17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1700" dirty="0" smtClean="0">
                <a:latin typeface="Times New Roman" pitchFamily="18" charset="0"/>
                <a:cs typeface="Times New Roman" pitchFamily="18" charset="0"/>
              </a:rPr>
              <a:t>ČERVENÁ KRASLICE - </a:t>
            </a:r>
            <a:r>
              <a:rPr lang="cs-CZ" sz="1700" dirty="0" smtClean="0">
                <a:latin typeface="Times New Roman" pitchFamily="18" charset="0"/>
                <a:cs typeface="Times New Roman" pitchFamily="18" charset="0"/>
                <a:hlinkClick r:id="rId11"/>
              </a:rPr>
              <a:t>http://pixabay.com/cs/%C4%8Derven%C3%A1-design-kreslen%C3%BD-film-zdarma-36483/</a:t>
            </a:r>
            <a:endParaRPr lang="cs-CZ" sz="17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1700" dirty="0" smtClean="0">
                <a:latin typeface="Times New Roman" pitchFamily="18" charset="0"/>
                <a:cs typeface="Times New Roman" pitchFamily="18" charset="0"/>
              </a:rPr>
              <a:t>SMAJLÍCI - 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  <a:hlinkClick r:id="rId12"/>
              </a:rPr>
              <a:t>http://office.</a:t>
            </a:r>
            <a:r>
              <a:rPr lang="cs-CZ" sz="1800" dirty="0" err="1" smtClean="0">
                <a:latin typeface="Times New Roman" pitchFamily="18" charset="0"/>
                <a:cs typeface="Times New Roman" pitchFamily="18" charset="0"/>
                <a:hlinkClick r:id="rId12"/>
              </a:rPr>
              <a:t>microsoft.com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  <a:hlinkClick r:id="rId12"/>
              </a:rPr>
              <a:t>/</a:t>
            </a:r>
            <a:r>
              <a:rPr lang="cs-CZ" sz="1800" dirty="0" err="1" smtClean="0">
                <a:latin typeface="Times New Roman" pitchFamily="18" charset="0"/>
                <a:cs typeface="Times New Roman" pitchFamily="18" charset="0"/>
                <a:hlinkClick r:id="rId12"/>
              </a:rPr>
              <a:t>cs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  <a:hlinkClick r:id="rId12"/>
              </a:rPr>
              <a:t>-</a:t>
            </a:r>
            <a:r>
              <a:rPr lang="cs-CZ" sz="1800" dirty="0" err="1" smtClean="0">
                <a:latin typeface="Times New Roman" pitchFamily="18" charset="0"/>
                <a:cs typeface="Times New Roman" pitchFamily="18" charset="0"/>
                <a:hlinkClick r:id="rId12"/>
              </a:rPr>
              <a:t>cz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  <a:hlinkClick r:id="rId12"/>
              </a:rPr>
              <a:t>/</a:t>
            </a:r>
            <a:r>
              <a:rPr lang="cs-CZ" sz="1800" dirty="0" err="1" smtClean="0">
                <a:latin typeface="Times New Roman" pitchFamily="18" charset="0"/>
                <a:cs typeface="Times New Roman" pitchFamily="18" charset="0"/>
                <a:hlinkClick r:id="rId12"/>
              </a:rPr>
              <a:t>images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  <a:hlinkClick r:id="rId12"/>
              </a:rPr>
              <a:t>/</a:t>
            </a:r>
            <a:r>
              <a:rPr lang="cs-CZ" sz="1800" dirty="0" err="1" smtClean="0">
                <a:latin typeface="Times New Roman" pitchFamily="18" charset="0"/>
                <a:cs typeface="Times New Roman" pitchFamily="18" charset="0"/>
                <a:hlinkClick r:id="rId12"/>
              </a:rPr>
              <a:t>results.aspx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  <a:hlinkClick r:id="rId12"/>
              </a:rPr>
              <a:t>?</a:t>
            </a:r>
            <a:r>
              <a:rPr lang="cs-CZ" sz="1800" dirty="0" err="1" smtClean="0">
                <a:latin typeface="Times New Roman" pitchFamily="18" charset="0"/>
                <a:cs typeface="Times New Roman" pitchFamily="18" charset="0"/>
                <a:hlinkClick r:id="rId12"/>
              </a:rPr>
              <a:t>qu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  <a:hlinkClick r:id="rId12"/>
              </a:rPr>
              <a:t>=ano&amp;ex=1#</a:t>
            </a:r>
            <a:r>
              <a:rPr lang="cs-CZ" sz="1800" dirty="0" err="1" smtClean="0">
                <a:latin typeface="Times New Roman" pitchFamily="18" charset="0"/>
                <a:cs typeface="Times New Roman" pitchFamily="18" charset="0"/>
                <a:hlinkClick r:id="rId12"/>
              </a:rPr>
              <a:t>ai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  <a:hlinkClick r:id="rId12"/>
              </a:rPr>
              <a:t>:MC900428065|</a:t>
            </a:r>
            <a:endParaRPr lang="cs-CZ" sz="1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1700" dirty="0" smtClean="0">
                <a:latin typeface="Times New Roman" pitchFamily="18" charset="0"/>
                <a:cs typeface="Times New Roman" pitchFamily="18" charset="0"/>
              </a:rPr>
              <a:t>                   - 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  <a:hlinkClick r:id="rId13"/>
              </a:rPr>
              <a:t>http://office.</a:t>
            </a:r>
            <a:r>
              <a:rPr lang="cs-CZ" sz="1800" dirty="0" err="1" smtClean="0">
                <a:latin typeface="Times New Roman" pitchFamily="18" charset="0"/>
                <a:cs typeface="Times New Roman" pitchFamily="18" charset="0"/>
                <a:hlinkClick r:id="rId13"/>
              </a:rPr>
              <a:t>microsoft.com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  <a:hlinkClick r:id="rId13"/>
              </a:rPr>
              <a:t>/</a:t>
            </a:r>
            <a:r>
              <a:rPr lang="cs-CZ" sz="1800" dirty="0" err="1" smtClean="0">
                <a:latin typeface="Times New Roman" pitchFamily="18" charset="0"/>
                <a:cs typeface="Times New Roman" pitchFamily="18" charset="0"/>
                <a:hlinkClick r:id="rId13"/>
              </a:rPr>
              <a:t>cs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  <a:hlinkClick r:id="rId13"/>
              </a:rPr>
              <a:t>-</a:t>
            </a:r>
            <a:r>
              <a:rPr lang="cs-CZ" sz="1800" dirty="0" err="1" smtClean="0">
                <a:latin typeface="Times New Roman" pitchFamily="18" charset="0"/>
                <a:cs typeface="Times New Roman" pitchFamily="18" charset="0"/>
                <a:hlinkClick r:id="rId13"/>
              </a:rPr>
              <a:t>cz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  <a:hlinkClick r:id="rId13"/>
              </a:rPr>
              <a:t>/</a:t>
            </a:r>
            <a:r>
              <a:rPr lang="cs-CZ" sz="1800" dirty="0" err="1" smtClean="0">
                <a:latin typeface="Times New Roman" pitchFamily="18" charset="0"/>
                <a:cs typeface="Times New Roman" pitchFamily="18" charset="0"/>
                <a:hlinkClick r:id="rId13"/>
              </a:rPr>
              <a:t>images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  <a:hlinkClick r:id="rId13"/>
              </a:rPr>
              <a:t>/</a:t>
            </a:r>
            <a:r>
              <a:rPr lang="cs-CZ" sz="1800" dirty="0" err="1" smtClean="0">
                <a:latin typeface="Times New Roman" pitchFamily="18" charset="0"/>
                <a:cs typeface="Times New Roman" pitchFamily="18" charset="0"/>
                <a:hlinkClick r:id="rId13"/>
              </a:rPr>
              <a:t>results.aspx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  <a:hlinkClick r:id="rId13"/>
              </a:rPr>
              <a:t>?</a:t>
            </a:r>
            <a:r>
              <a:rPr lang="cs-CZ" sz="1800" dirty="0" err="1" smtClean="0">
                <a:latin typeface="Times New Roman" pitchFamily="18" charset="0"/>
                <a:cs typeface="Times New Roman" pitchFamily="18" charset="0"/>
                <a:hlinkClick r:id="rId13"/>
              </a:rPr>
              <a:t>qu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  <a:hlinkClick r:id="rId13"/>
              </a:rPr>
              <a:t>=ne&amp;ex=1#</a:t>
            </a:r>
            <a:r>
              <a:rPr lang="cs-CZ" sz="1800" dirty="0" err="1" smtClean="0">
                <a:latin typeface="Times New Roman" pitchFamily="18" charset="0"/>
                <a:cs typeface="Times New Roman" pitchFamily="18" charset="0"/>
                <a:hlinkClick r:id="rId13"/>
              </a:rPr>
              <a:t>ai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  <a:hlinkClick r:id="rId13"/>
              </a:rPr>
              <a:t>:MC900424468</a:t>
            </a:r>
            <a:endParaRPr lang="cs-CZ" sz="17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17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17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17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17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17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cs-CZ" sz="1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124</TotalTime>
  <Words>366</Words>
  <Application>Microsoft Office PowerPoint</Application>
  <PresentationFormat>Předvádění na obrazovce (4:3)</PresentationFormat>
  <Paragraphs>99</Paragraphs>
  <Slides>12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Arkýř</vt:lpstr>
      <vt:lpstr>Snímek 1</vt:lpstr>
      <vt:lpstr>ANOTACE</vt:lpstr>
      <vt:lpstr>  easter</vt:lpstr>
      <vt:lpstr>Snímek 4</vt:lpstr>
      <vt:lpstr>Snímek 5</vt:lpstr>
      <vt:lpstr>Snímek 6</vt:lpstr>
      <vt:lpstr>Snímek 7</vt:lpstr>
      <vt:lpstr>Přiřaď slovo a obrázek. Pro kontrolu klikni.</vt:lpstr>
      <vt:lpstr>Urči, zda jsou věty správně. Yes. No.</vt:lpstr>
      <vt:lpstr>Nakresli vajíčka na papír a vybarvi je. Color eggs. Zkontroluj na dalším obrázku.</vt:lpstr>
      <vt:lpstr>Kontrola.</vt:lpstr>
      <vt:lpstr>                      Použité 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easter</dc:title>
  <dc:creator>Marta</dc:creator>
  <cp:lastModifiedBy>Marta</cp:lastModifiedBy>
  <cp:revision>29</cp:revision>
  <dcterms:created xsi:type="dcterms:W3CDTF">2012-08-08T17:33:53Z</dcterms:created>
  <dcterms:modified xsi:type="dcterms:W3CDTF">2013-01-01T20:43:46Z</dcterms:modified>
</cp:coreProperties>
</file>