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1" r:id="rId2"/>
    <p:sldId id="272" r:id="rId3"/>
    <p:sldId id="256" r:id="rId4"/>
    <p:sldId id="258" r:id="rId5"/>
    <p:sldId id="259" r:id="rId6"/>
    <p:sldId id="264" r:id="rId7"/>
    <p:sldId id="260" r:id="rId8"/>
    <p:sldId id="265" r:id="rId9"/>
    <p:sldId id="261" r:id="rId10"/>
    <p:sldId id="266" r:id="rId11"/>
    <p:sldId id="262" r:id="rId12"/>
    <p:sldId id="267" r:id="rId13"/>
    <p:sldId id="268" r:id="rId14"/>
    <p:sldId id="270" r:id="rId15"/>
    <p:sldId id="269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82583E"/>
    <a:srgbClr val="F8AED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97" autoAdjust="0"/>
    <p:restoredTop sz="94660"/>
  </p:normalViewPr>
  <p:slideViewPr>
    <p:cSldViewPr>
      <p:cViewPr varScale="1">
        <p:scale>
          <a:sx n="57" d="100"/>
          <a:sy n="57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5F584C2-CAFB-4654-AE4C-3ACF61B5C12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522838E-D45D-4FB7-831B-151FC7E29DF0}" type="parTrans" cxnId="{9D4FA69C-3AAA-4C09-B840-C7B66FD1414B}">
      <dgm:prSet/>
      <dgm:spPr/>
      <dgm:t>
        <a:bodyPr/>
        <a:lstStyle/>
        <a:p>
          <a:endParaRPr lang="cs-CZ"/>
        </a:p>
      </dgm:t>
    </dgm:pt>
    <dgm:pt modelId="{C5CF1839-1BC5-4A04-9C2F-8AB6B9B2EA5A}" type="sibTrans" cxnId="{9D4FA69C-3AAA-4C09-B840-C7B66FD1414B}">
      <dgm:prSet/>
      <dgm:spPr/>
      <dgm:t>
        <a:bodyPr/>
        <a:lstStyle/>
        <a:p>
          <a:endParaRPr lang="cs-CZ"/>
        </a:p>
      </dgm:t>
    </dgm:pt>
    <dgm:pt modelId="{172F0B28-2339-4EC5-A2D6-87450CBA1BB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7258D23-42FC-4F04-9A3B-8D2EBEBAC72F}" type="parTrans" cxnId="{AD218538-7660-4A43-985C-5F848F0CCB81}">
      <dgm:prSet/>
      <dgm:spPr/>
      <dgm:t>
        <a:bodyPr/>
        <a:lstStyle/>
        <a:p>
          <a:endParaRPr lang="cs-CZ"/>
        </a:p>
      </dgm:t>
    </dgm:pt>
    <dgm:pt modelId="{5AD149E0-1E6A-43F3-A6D8-579E342295D0}" type="sibTrans" cxnId="{AD218538-7660-4A43-985C-5F848F0CCB81}">
      <dgm:prSet/>
      <dgm:spPr/>
      <dgm:t>
        <a:bodyPr/>
        <a:lstStyle/>
        <a:p>
          <a:endParaRPr lang="cs-CZ"/>
        </a:p>
      </dgm:t>
    </dgm:pt>
    <dgm:pt modelId="{251FCEEF-70B1-47EE-9C72-22F2890DE57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A50B7A1-51AC-4FCC-859E-8F761A556DE8}" type="parTrans" cxnId="{7410F47C-F644-4E20-A105-286F67A0135A}">
      <dgm:prSet/>
      <dgm:spPr/>
      <dgm:t>
        <a:bodyPr/>
        <a:lstStyle/>
        <a:p>
          <a:endParaRPr lang="cs-CZ"/>
        </a:p>
      </dgm:t>
    </dgm:pt>
    <dgm:pt modelId="{75748986-FE7B-4E3D-B098-3B9AD9F10993}" type="sibTrans" cxnId="{7410F47C-F644-4E20-A105-286F67A0135A}">
      <dgm:prSet/>
      <dgm:spPr/>
      <dgm:t>
        <a:bodyPr/>
        <a:lstStyle/>
        <a:p>
          <a:endParaRPr lang="cs-CZ"/>
        </a:p>
      </dgm:t>
    </dgm:pt>
    <dgm:pt modelId="{8943FDF0-B5B4-4384-B7EF-B50CFA8FE13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č.9_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Numbers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E885087-A9C9-4D02-82A8-E98842989079}" type="parTrans" cxnId="{C3DA48A1-3D6F-4C2A-9F92-7846260F3463}">
      <dgm:prSet/>
      <dgm:spPr/>
      <dgm:t>
        <a:bodyPr/>
        <a:lstStyle/>
        <a:p>
          <a:endParaRPr lang="cs-CZ"/>
        </a:p>
      </dgm:t>
    </dgm:pt>
    <dgm:pt modelId="{B210CDB8-60D7-40A2-939C-D9F20FECFE1D}" type="sibTrans" cxnId="{C3DA48A1-3D6F-4C2A-9F92-7846260F3463}">
      <dgm:prSet/>
      <dgm:spPr/>
      <dgm:t>
        <a:bodyPr/>
        <a:lstStyle/>
        <a:p>
          <a:endParaRPr lang="cs-CZ"/>
        </a:p>
      </dgm:t>
    </dgm:pt>
    <dgm:pt modelId="{3C7C2CD4-97B3-4719-A2A1-0EFDAFF061D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9                                        DATUM: 1.8.2012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73042E9-877C-461D-9C73-0169DAE54F61}" type="parTrans" cxnId="{627D6C44-4DB8-4ED8-9C15-B511B8B897E1}">
      <dgm:prSet/>
      <dgm:spPr/>
      <dgm:t>
        <a:bodyPr/>
        <a:lstStyle/>
        <a:p>
          <a:endParaRPr lang="cs-CZ"/>
        </a:p>
      </dgm:t>
    </dgm:pt>
    <dgm:pt modelId="{467DA155-A3BB-4050-92CF-323DF7F4FB1C}" type="sibTrans" cxnId="{627D6C44-4DB8-4ED8-9C15-B511B8B897E1}">
      <dgm:prSet/>
      <dgm:spPr/>
      <dgm:t>
        <a:bodyPr/>
        <a:lstStyle/>
        <a:p>
          <a:endParaRPr lang="cs-CZ"/>
        </a:p>
      </dgm:t>
    </dgm:pt>
    <dgm:pt modelId="{86171915-52D2-4C54-954B-F9F69951278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37D34-1C00-4F92-8453-A8A595F2950B}" type="parTrans" cxnId="{3BCB39BB-33D9-41F7-9D6A-352595CA26E0}">
      <dgm:prSet/>
      <dgm:spPr/>
      <dgm:t>
        <a:bodyPr/>
        <a:lstStyle/>
        <a:p>
          <a:endParaRPr lang="cs-CZ"/>
        </a:p>
      </dgm:t>
    </dgm:pt>
    <dgm:pt modelId="{96900C20-2791-409D-B01D-7C6D6DAE1F0A}" type="sibTrans" cxnId="{3BCB39BB-33D9-41F7-9D6A-352595CA26E0}">
      <dgm:prSet/>
      <dgm:spPr/>
      <dgm:t>
        <a:bodyPr/>
        <a:lstStyle/>
        <a:p>
          <a:endParaRPr lang="cs-CZ"/>
        </a:p>
      </dgm:t>
    </dgm:pt>
    <dgm:pt modelId="{C03FFC5B-7D77-46A3-8A16-544391502BBE}">
      <dgm:prSet custT="1"/>
      <dgm:spPr/>
      <dgm:t>
        <a:bodyPr/>
        <a:lstStyle/>
        <a:p>
          <a:pPr algn="l" rtl="0"/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E86D502-13F4-4546-9845-BA187BBC145C}" type="parTrans" cxnId="{203A2A9A-CF80-48EA-8F6B-75819B51989C}">
      <dgm:prSet/>
      <dgm:spPr/>
      <dgm:t>
        <a:bodyPr/>
        <a:lstStyle/>
        <a:p>
          <a:endParaRPr lang="cs-CZ"/>
        </a:p>
      </dgm:t>
    </dgm:pt>
    <dgm:pt modelId="{DEBB28DC-5E53-456C-82D5-43950929F0F2}" type="sibTrans" cxnId="{203A2A9A-CF80-48EA-8F6B-75819B5198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D3D93711-71DE-49E6-A740-279267C1E49C}" type="pres">
      <dgm:prSet presAssocID="{85F584C2-CAFB-4654-AE4C-3ACF61B5C12B}" presName="vertSpace2" presStyleLbl="node1" presStyleIdx="0" presStyleCnt="7"/>
      <dgm:spPr/>
    </dgm:pt>
    <dgm:pt modelId="{2C5ABF8C-EB21-4BA0-90D7-6647EB944DB8}" type="pres">
      <dgm:prSet presAssocID="{85F584C2-CAFB-4654-AE4C-3ACF61B5C12B}" presName="circle2" presStyleLbl="node1" presStyleIdx="1" presStyleCnt="7"/>
      <dgm:spPr/>
    </dgm:pt>
    <dgm:pt modelId="{33DF5CD2-B0E4-42EF-9F5F-B1C1F4D6F653}" type="pres">
      <dgm:prSet presAssocID="{85F584C2-CAFB-4654-AE4C-3ACF61B5C12B}" presName="rect2" presStyleLbl="alignAcc1" presStyleIdx="1" presStyleCnt="7"/>
      <dgm:spPr/>
      <dgm:t>
        <a:bodyPr/>
        <a:lstStyle/>
        <a:p>
          <a:endParaRPr lang="cs-CZ"/>
        </a:p>
      </dgm:t>
    </dgm:pt>
    <dgm:pt modelId="{E3EB316F-5869-4529-916A-0266EE8AC093}" type="pres">
      <dgm:prSet presAssocID="{172F0B28-2339-4EC5-A2D6-87450CBA1BBA}" presName="vertSpace3" presStyleLbl="node1" presStyleIdx="1" presStyleCnt="7"/>
      <dgm:spPr/>
    </dgm:pt>
    <dgm:pt modelId="{BED71465-40A2-4AD6-9B0C-7BDCADF9CDBF}" type="pres">
      <dgm:prSet presAssocID="{172F0B28-2339-4EC5-A2D6-87450CBA1BBA}" presName="circle3" presStyleLbl="node1" presStyleIdx="2" presStyleCnt="7"/>
      <dgm:spPr/>
    </dgm:pt>
    <dgm:pt modelId="{51B22EA3-F0D6-49A9-AB02-F792D81DE19F}" type="pres">
      <dgm:prSet presAssocID="{172F0B28-2339-4EC5-A2D6-87450CBA1BBA}" presName="rect3" presStyleLbl="alignAcc1" presStyleIdx="2" presStyleCnt="7"/>
      <dgm:spPr/>
      <dgm:t>
        <a:bodyPr/>
        <a:lstStyle/>
        <a:p>
          <a:endParaRPr lang="cs-CZ"/>
        </a:p>
      </dgm:t>
    </dgm:pt>
    <dgm:pt modelId="{AD40189A-366C-498E-A3CA-B877F4DF6A5E}" type="pres">
      <dgm:prSet presAssocID="{251FCEEF-70B1-47EE-9C72-22F2890DE574}" presName="vertSpace4" presStyleLbl="node1" presStyleIdx="2" presStyleCnt="7"/>
      <dgm:spPr/>
    </dgm:pt>
    <dgm:pt modelId="{C6C76168-65BE-4309-8D8E-073371ED7C65}" type="pres">
      <dgm:prSet presAssocID="{251FCEEF-70B1-47EE-9C72-22F2890DE574}" presName="circle4" presStyleLbl="node1" presStyleIdx="3" presStyleCnt="7"/>
      <dgm:spPr/>
    </dgm:pt>
    <dgm:pt modelId="{91E2CF32-527E-48DC-99F2-0AC31B0A78A9}" type="pres">
      <dgm:prSet presAssocID="{251FCEEF-70B1-47EE-9C72-22F2890DE574}" presName="rect4" presStyleLbl="alignAcc1" presStyleIdx="3" presStyleCnt="7"/>
      <dgm:spPr/>
      <dgm:t>
        <a:bodyPr/>
        <a:lstStyle/>
        <a:p>
          <a:endParaRPr lang="cs-CZ"/>
        </a:p>
      </dgm:t>
    </dgm:pt>
    <dgm:pt modelId="{7AC89730-C027-445B-91F7-7980A30ED95D}" type="pres">
      <dgm:prSet presAssocID="{8943FDF0-B5B4-4384-B7EF-B50CFA8FE13D}" presName="vertSpace5" presStyleLbl="node1" presStyleIdx="3" presStyleCnt="7"/>
      <dgm:spPr/>
    </dgm:pt>
    <dgm:pt modelId="{42C2D910-F4D8-45A6-9958-9CD3C399E3C5}" type="pres">
      <dgm:prSet presAssocID="{8943FDF0-B5B4-4384-B7EF-B50CFA8FE13D}" presName="circle5" presStyleLbl="node1" presStyleIdx="4" presStyleCnt="7"/>
      <dgm:spPr/>
    </dgm:pt>
    <dgm:pt modelId="{9A4F8FCB-DF82-4A00-B736-0DCD3B768759}" type="pres">
      <dgm:prSet presAssocID="{8943FDF0-B5B4-4384-B7EF-B50CFA8FE13D}" presName="rect5" presStyleLbl="alignAcc1" presStyleIdx="4" presStyleCnt="7" custLinFactNeighborX="343" custLinFactNeighborY="5989"/>
      <dgm:spPr/>
      <dgm:t>
        <a:bodyPr/>
        <a:lstStyle/>
        <a:p>
          <a:endParaRPr lang="cs-CZ"/>
        </a:p>
      </dgm:t>
    </dgm:pt>
    <dgm:pt modelId="{45417B48-0BD4-4308-A42D-AD07B85C092B}" type="pres">
      <dgm:prSet presAssocID="{3C7C2CD4-97B3-4719-A2A1-0EFDAFF061D0}" presName="vertSpace6" presStyleLbl="node1" presStyleIdx="4" presStyleCnt="7"/>
      <dgm:spPr/>
    </dgm:pt>
    <dgm:pt modelId="{B5E0A80D-FC4A-4F4C-898A-CB80B50AF35C}" type="pres">
      <dgm:prSet presAssocID="{3C7C2CD4-97B3-4719-A2A1-0EFDAFF061D0}" presName="circle6" presStyleLbl="node1" presStyleIdx="5" presStyleCnt="7"/>
      <dgm:spPr/>
    </dgm:pt>
    <dgm:pt modelId="{B4D19F7C-B714-4D08-B18D-05D6BA84C68C}" type="pres">
      <dgm:prSet presAssocID="{3C7C2CD4-97B3-4719-A2A1-0EFDAFF061D0}" presName="rect6" presStyleLbl="alignAcc1" presStyleIdx="5" presStyleCnt="7" custLinFactNeighborX="-765" custLinFactNeighborY="14805"/>
      <dgm:spPr/>
      <dgm:t>
        <a:bodyPr/>
        <a:lstStyle/>
        <a:p>
          <a:endParaRPr lang="cs-CZ"/>
        </a:p>
      </dgm:t>
    </dgm:pt>
    <dgm:pt modelId="{512421A5-5E23-4E0C-9835-41CB820D81E4}" type="pres">
      <dgm:prSet presAssocID="{86171915-52D2-4C54-954B-F9F699512780}" presName="vertSpace7" presStyleLbl="node1" presStyleIdx="5" presStyleCnt="7"/>
      <dgm:spPr/>
    </dgm:pt>
    <dgm:pt modelId="{1EA0FAE1-CF2D-4342-8502-36BCDDEF602C}" type="pres">
      <dgm:prSet presAssocID="{86171915-52D2-4C54-954B-F9F699512780}" presName="circle7" presStyleLbl="node1" presStyleIdx="6" presStyleCnt="7"/>
      <dgm:spPr/>
    </dgm:pt>
    <dgm:pt modelId="{C73BFE46-9A35-4D83-9771-C80E8F855639}" type="pres">
      <dgm:prSet presAssocID="{86171915-52D2-4C54-954B-F9F699512780}" presName="rect7" presStyleLbl="alignAcc1" presStyleIdx="6" presStyleCnt="7" custLinFactNeighborX="-765" custLinFactNeighborY="5006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160906-3A9A-4849-A3B3-3351183C7E97}" type="pres">
      <dgm:prSet presAssocID="{85F584C2-CAFB-4654-AE4C-3ACF61B5C12B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1F860-1BAA-4494-B009-4586C87D866D}" type="pres">
      <dgm:prSet presAssocID="{172F0B28-2339-4EC5-A2D6-87450CBA1BBA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0B710C-649C-429B-9F6A-69E667381CF5}" type="pres">
      <dgm:prSet presAssocID="{251FCEEF-70B1-47EE-9C72-22F2890DE5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B95F4F-7EB5-4BB7-B6B7-BE9B3751C02E}" type="pres">
      <dgm:prSet presAssocID="{8943FDF0-B5B4-4384-B7EF-B50CFA8FE13D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0091C-E716-49A5-9F47-9635BABEC9CE}" type="pres">
      <dgm:prSet presAssocID="{3C7C2CD4-97B3-4719-A2A1-0EFDAFF061D0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99ABD-3EF0-49B8-94B4-0DA770690754}" type="pres">
      <dgm:prSet presAssocID="{86171915-52D2-4C54-954B-F9F699512780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3A2A9A-CF80-48EA-8F6B-75819B51989C}" srcId="{757F3AB3-0718-4624-B441-E567A8F0AB56}" destId="{C03FFC5B-7D77-46A3-8A16-544391502BBE}" srcOrd="7" destOrd="0" parTransId="{CE86D502-13F4-4546-9845-BA187BBC145C}" sibTransId="{DEBB28DC-5E53-456C-82D5-43950929F0F2}"/>
    <dgm:cxn modelId="{C0A6600D-B3BF-4EDF-BEE9-7872861EB2F0}" type="presOf" srcId="{3C7C2CD4-97B3-4719-A2A1-0EFDAFF061D0}" destId="{B4D19F7C-B714-4D08-B18D-05D6BA84C68C}" srcOrd="0" destOrd="0" presId="urn:microsoft.com/office/officeart/2005/8/layout/target3"/>
    <dgm:cxn modelId="{7410F47C-F644-4E20-A105-286F67A0135A}" srcId="{757F3AB3-0718-4624-B441-E567A8F0AB56}" destId="{251FCEEF-70B1-47EE-9C72-22F2890DE574}" srcOrd="3" destOrd="0" parTransId="{2A50B7A1-51AC-4FCC-859E-8F761A556DE8}" sibTransId="{75748986-FE7B-4E3D-B098-3B9AD9F10993}"/>
    <dgm:cxn modelId="{22333847-D93B-4A08-BBAF-AB2BE7AB51D8}" type="presOf" srcId="{85F584C2-CAFB-4654-AE4C-3ACF61B5C12B}" destId="{68160906-3A9A-4849-A3B3-3351183C7E97}" srcOrd="1" destOrd="0" presId="urn:microsoft.com/office/officeart/2005/8/layout/target3"/>
    <dgm:cxn modelId="{5CDBEA1C-F11F-4833-B9E4-034B7EB3A74D}" type="presOf" srcId="{757F3AB3-0718-4624-B441-E567A8F0AB56}" destId="{333A1088-737F-45CB-B68E-254E46348037}" srcOrd="0" destOrd="0" presId="urn:microsoft.com/office/officeart/2005/8/layout/target3"/>
    <dgm:cxn modelId="{12DA7184-3CA5-493F-8DF2-A1D369673C96}" type="presOf" srcId="{172F0B28-2339-4EC5-A2D6-87450CBA1BBA}" destId="{51B22EA3-F0D6-49A9-AB02-F792D81DE19F}" srcOrd="0" destOrd="0" presId="urn:microsoft.com/office/officeart/2005/8/layout/target3"/>
    <dgm:cxn modelId="{7963CC05-E5BD-4631-979F-E39364C9DE39}" type="presOf" srcId="{251FCEEF-70B1-47EE-9C72-22F2890DE574}" destId="{91E2CF32-527E-48DC-99F2-0AC31B0A78A9}" srcOrd="0" destOrd="0" presId="urn:microsoft.com/office/officeart/2005/8/layout/target3"/>
    <dgm:cxn modelId="{A26F6FE9-AAB5-46ED-B40E-6D5FF2A113D8}" type="presOf" srcId="{8943FDF0-B5B4-4384-B7EF-B50CFA8FE13D}" destId="{9A4F8FCB-DF82-4A00-B736-0DCD3B768759}" srcOrd="0" destOrd="0" presId="urn:microsoft.com/office/officeart/2005/8/layout/target3"/>
    <dgm:cxn modelId="{BA46E89F-D87E-4114-B4A4-6D2F8259B850}" type="presOf" srcId="{3C7C2CD4-97B3-4719-A2A1-0EFDAFF061D0}" destId="{89F0091C-E716-49A5-9F47-9635BABEC9CE}" srcOrd="1" destOrd="0" presId="urn:microsoft.com/office/officeart/2005/8/layout/target3"/>
    <dgm:cxn modelId="{EDF6FE6B-9DBE-4D7B-B8FD-7098875B4EED}" srcId="{757F3AB3-0718-4624-B441-E567A8F0AB56}" destId="{D8197B8C-B260-4A16-BDF4-0947B075E274}" srcOrd="10" destOrd="0" parTransId="{51C5993D-B262-45E6-B66E-76BC9D6D883D}" sibTransId="{1AEC7F05-E0FE-459C-BD47-224AC9D7BEE4}"/>
    <dgm:cxn modelId="{17309D3C-F617-4ECC-949F-BD8F5CC379CF}" type="presOf" srcId="{8943FDF0-B5B4-4384-B7EF-B50CFA8FE13D}" destId="{B8B95F4F-7EB5-4BB7-B6B7-BE9B3751C02E}" srcOrd="1" destOrd="0" presId="urn:microsoft.com/office/officeart/2005/8/layout/target3"/>
    <dgm:cxn modelId="{627D6C44-4DB8-4ED8-9C15-B511B8B897E1}" srcId="{757F3AB3-0718-4624-B441-E567A8F0AB56}" destId="{3C7C2CD4-97B3-4719-A2A1-0EFDAFF061D0}" srcOrd="5" destOrd="0" parTransId="{A73042E9-877C-461D-9C73-0169DAE54F61}" sibTransId="{467DA155-A3BB-4050-92CF-323DF7F4FB1C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FC3040C-1902-4F7D-A3E3-A381C075E2AA}" type="presOf" srcId="{86171915-52D2-4C54-954B-F9F699512780}" destId="{73799ABD-3EF0-49B8-94B4-0DA770690754}" srcOrd="1" destOrd="0" presId="urn:microsoft.com/office/officeart/2005/8/layout/target3"/>
    <dgm:cxn modelId="{AD218538-7660-4A43-985C-5F848F0CCB81}" srcId="{757F3AB3-0718-4624-B441-E567A8F0AB56}" destId="{172F0B28-2339-4EC5-A2D6-87450CBA1BBA}" srcOrd="2" destOrd="0" parTransId="{27258D23-42FC-4F04-9A3B-8D2EBEBAC72F}" sibTransId="{5AD149E0-1E6A-43F3-A6D8-579E342295D0}"/>
    <dgm:cxn modelId="{EF42938C-5F84-496B-969B-7BE02B11D6F7}" type="presOf" srcId="{D1D4F407-5343-4D3F-B5B9-D407B03CAEB4}" destId="{AED2198E-93D5-4001-81B4-73124B309672}" srcOrd="1" destOrd="0" presId="urn:microsoft.com/office/officeart/2005/8/layout/target3"/>
    <dgm:cxn modelId="{9C090B45-B8EE-41AE-B0C0-ACD63D2CF7D3}" type="presOf" srcId="{85F584C2-CAFB-4654-AE4C-3ACF61B5C12B}" destId="{33DF5CD2-B0E4-42EF-9F5F-B1C1F4D6F653}" srcOrd="0" destOrd="0" presId="urn:microsoft.com/office/officeart/2005/8/layout/target3"/>
    <dgm:cxn modelId="{5F9C16B6-C04B-4655-A0F0-0674871ACB28}" type="presOf" srcId="{86171915-52D2-4C54-954B-F9F699512780}" destId="{C73BFE46-9A35-4D83-9771-C80E8F855639}" srcOrd="0" destOrd="0" presId="urn:microsoft.com/office/officeart/2005/8/layout/target3"/>
    <dgm:cxn modelId="{AB906E97-3CD9-4E05-91AE-864F8E394536}" srcId="{757F3AB3-0718-4624-B441-E567A8F0AB56}" destId="{D1B46980-6531-4606-95E6-44980827E919}" srcOrd="8" destOrd="0" parTransId="{4F7B2CF5-A270-4D61-A510-1C1C5A4DCD3B}" sibTransId="{CFF69701-2866-4EF5-BFB5-F3F9B72EB817}"/>
    <dgm:cxn modelId="{A418BAD2-E7C2-4FA3-95DA-E87AA718FF7C}" type="presOf" srcId="{172F0B28-2339-4EC5-A2D6-87450CBA1BBA}" destId="{EC51F860-1BAA-4494-B009-4586C87D866D}" srcOrd="1" destOrd="0" presId="urn:microsoft.com/office/officeart/2005/8/layout/target3"/>
    <dgm:cxn modelId="{F43A1AE3-F865-4CF9-8064-5096ECF052D7}" type="presOf" srcId="{251FCEEF-70B1-47EE-9C72-22F2890DE574}" destId="{180B710C-649C-429B-9F6A-69E667381CF5}" srcOrd="1" destOrd="0" presId="urn:microsoft.com/office/officeart/2005/8/layout/target3"/>
    <dgm:cxn modelId="{9D4FA69C-3AAA-4C09-B840-C7B66FD1414B}" srcId="{757F3AB3-0718-4624-B441-E567A8F0AB56}" destId="{85F584C2-CAFB-4654-AE4C-3ACF61B5C12B}" srcOrd="1" destOrd="0" parTransId="{7522838E-D45D-4FB7-831B-151FC7E29DF0}" sibTransId="{C5CF1839-1BC5-4A04-9C2F-8AB6B9B2EA5A}"/>
    <dgm:cxn modelId="{3BCB39BB-33D9-41F7-9D6A-352595CA26E0}" srcId="{757F3AB3-0718-4624-B441-E567A8F0AB56}" destId="{86171915-52D2-4C54-954B-F9F699512780}" srcOrd="6" destOrd="0" parTransId="{D7637D34-1C00-4F92-8453-A8A595F2950B}" sibTransId="{96900C20-2791-409D-B01D-7C6D6DAE1F0A}"/>
    <dgm:cxn modelId="{C3DA48A1-3D6F-4C2A-9F92-7846260F3463}" srcId="{757F3AB3-0718-4624-B441-E567A8F0AB56}" destId="{8943FDF0-B5B4-4384-B7EF-B50CFA8FE13D}" srcOrd="4" destOrd="0" parTransId="{8E885087-A9C9-4D02-82A8-E98842989079}" sibTransId="{B210CDB8-60D7-40A2-939C-D9F20FECFE1D}"/>
    <dgm:cxn modelId="{22C3EDFB-3AAF-48B1-AF3D-2D25AAF6B5B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11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9" destOrd="0" parTransId="{A571E265-742E-411A-ABCF-E39FDBC7528A}" sibTransId="{E33260FE-399D-481C-B2D6-3B35DD16DC84}"/>
    <dgm:cxn modelId="{AD237365-8E72-418B-87B7-F2AC3D0F4443}" type="presParOf" srcId="{333A1088-737F-45CB-B68E-254E46348037}" destId="{F5ABB229-8D3B-4694-996A-96F23CF14429}" srcOrd="0" destOrd="0" presId="urn:microsoft.com/office/officeart/2005/8/layout/target3"/>
    <dgm:cxn modelId="{5E9642C9-1E3F-452E-863F-242E88269004}" type="presParOf" srcId="{333A1088-737F-45CB-B68E-254E46348037}" destId="{F41139FD-01EE-4571-8B17-4FB00FC51163}" srcOrd="1" destOrd="0" presId="urn:microsoft.com/office/officeart/2005/8/layout/target3"/>
    <dgm:cxn modelId="{5FD6D104-3C0F-433A-8993-D4FF40750AFD}" type="presParOf" srcId="{333A1088-737F-45CB-B68E-254E46348037}" destId="{D005CE8C-CC26-4C3E-AC11-E15060ECD759}" srcOrd="2" destOrd="0" presId="urn:microsoft.com/office/officeart/2005/8/layout/target3"/>
    <dgm:cxn modelId="{F963216C-0C7E-4122-96D8-2EEB512D3F28}" type="presParOf" srcId="{333A1088-737F-45CB-B68E-254E46348037}" destId="{D3D93711-71DE-49E6-A740-279267C1E49C}" srcOrd="3" destOrd="0" presId="urn:microsoft.com/office/officeart/2005/8/layout/target3"/>
    <dgm:cxn modelId="{6313C9C8-244E-4E4E-9855-C31935A73B22}" type="presParOf" srcId="{333A1088-737F-45CB-B68E-254E46348037}" destId="{2C5ABF8C-EB21-4BA0-90D7-6647EB944DB8}" srcOrd="4" destOrd="0" presId="urn:microsoft.com/office/officeart/2005/8/layout/target3"/>
    <dgm:cxn modelId="{EECFC558-5468-4CDD-829A-6A5B1C339BA4}" type="presParOf" srcId="{333A1088-737F-45CB-B68E-254E46348037}" destId="{33DF5CD2-B0E4-42EF-9F5F-B1C1F4D6F653}" srcOrd="5" destOrd="0" presId="urn:microsoft.com/office/officeart/2005/8/layout/target3"/>
    <dgm:cxn modelId="{7F45AEF6-4733-4115-91B7-DFBE68AEF920}" type="presParOf" srcId="{333A1088-737F-45CB-B68E-254E46348037}" destId="{E3EB316F-5869-4529-916A-0266EE8AC093}" srcOrd="6" destOrd="0" presId="urn:microsoft.com/office/officeart/2005/8/layout/target3"/>
    <dgm:cxn modelId="{44AA7B3D-9BCC-423E-87E1-5E5C602DCF5E}" type="presParOf" srcId="{333A1088-737F-45CB-B68E-254E46348037}" destId="{BED71465-40A2-4AD6-9B0C-7BDCADF9CDBF}" srcOrd="7" destOrd="0" presId="urn:microsoft.com/office/officeart/2005/8/layout/target3"/>
    <dgm:cxn modelId="{77E9B5C9-2067-45FF-8562-66FF2A45C731}" type="presParOf" srcId="{333A1088-737F-45CB-B68E-254E46348037}" destId="{51B22EA3-F0D6-49A9-AB02-F792D81DE19F}" srcOrd="8" destOrd="0" presId="urn:microsoft.com/office/officeart/2005/8/layout/target3"/>
    <dgm:cxn modelId="{D3D200D0-662B-46A5-881E-C2D46437CD30}" type="presParOf" srcId="{333A1088-737F-45CB-B68E-254E46348037}" destId="{AD40189A-366C-498E-A3CA-B877F4DF6A5E}" srcOrd="9" destOrd="0" presId="urn:microsoft.com/office/officeart/2005/8/layout/target3"/>
    <dgm:cxn modelId="{1E806145-B530-44A4-A7C6-1205E1DD7B85}" type="presParOf" srcId="{333A1088-737F-45CB-B68E-254E46348037}" destId="{C6C76168-65BE-4309-8D8E-073371ED7C65}" srcOrd="10" destOrd="0" presId="urn:microsoft.com/office/officeart/2005/8/layout/target3"/>
    <dgm:cxn modelId="{2562005E-A950-4538-B796-2A397F490C57}" type="presParOf" srcId="{333A1088-737F-45CB-B68E-254E46348037}" destId="{91E2CF32-527E-48DC-99F2-0AC31B0A78A9}" srcOrd="11" destOrd="0" presId="urn:microsoft.com/office/officeart/2005/8/layout/target3"/>
    <dgm:cxn modelId="{8972C8A1-55A5-4A47-B6ED-301AE8A3D09D}" type="presParOf" srcId="{333A1088-737F-45CB-B68E-254E46348037}" destId="{7AC89730-C027-445B-91F7-7980A30ED95D}" srcOrd="12" destOrd="0" presId="urn:microsoft.com/office/officeart/2005/8/layout/target3"/>
    <dgm:cxn modelId="{3D4D7A7C-15AE-47B1-9B8B-D1FF5027DEFB}" type="presParOf" srcId="{333A1088-737F-45CB-B68E-254E46348037}" destId="{42C2D910-F4D8-45A6-9958-9CD3C399E3C5}" srcOrd="13" destOrd="0" presId="urn:microsoft.com/office/officeart/2005/8/layout/target3"/>
    <dgm:cxn modelId="{317E670B-C8F5-409F-BDEE-0EBAC326DA8F}" type="presParOf" srcId="{333A1088-737F-45CB-B68E-254E46348037}" destId="{9A4F8FCB-DF82-4A00-B736-0DCD3B768759}" srcOrd="14" destOrd="0" presId="urn:microsoft.com/office/officeart/2005/8/layout/target3"/>
    <dgm:cxn modelId="{CC5AA457-8632-4002-9D0F-71CB4B6ADF6A}" type="presParOf" srcId="{333A1088-737F-45CB-B68E-254E46348037}" destId="{45417B48-0BD4-4308-A42D-AD07B85C092B}" srcOrd="15" destOrd="0" presId="urn:microsoft.com/office/officeart/2005/8/layout/target3"/>
    <dgm:cxn modelId="{F8FC1843-5196-498E-A019-0F3883C19CAD}" type="presParOf" srcId="{333A1088-737F-45CB-B68E-254E46348037}" destId="{B5E0A80D-FC4A-4F4C-898A-CB80B50AF35C}" srcOrd="16" destOrd="0" presId="urn:microsoft.com/office/officeart/2005/8/layout/target3"/>
    <dgm:cxn modelId="{7F485EE5-FA98-4880-9FD5-CCEDE1984E51}" type="presParOf" srcId="{333A1088-737F-45CB-B68E-254E46348037}" destId="{B4D19F7C-B714-4D08-B18D-05D6BA84C68C}" srcOrd="17" destOrd="0" presId="urn:microsoft.com/office/officeart/2005/8/layout/target3"/>
    <dgm:cxn modelId="{588127F3-6329-4223-A43D-090C43931C14}" type="presParOf" srcId="{333A1088-737F-45CB-B68E-254E46348037}" destId="{512421A5-5E23-4E0C-9835-41CB820D81E4}" srcOrd="18" destOrd="0" presId="urn:microsoft.com/office/officeart/2005/8/layout/target3"/>
    <dgm:cxn modelId="{0D49BED2-29B4-4C33-981B-7B70A7885D39}" type="presParOf" srcId="{333A1088-737F-45CB-B68E-254E46348037}" destId="{1EA0FAE1-CF2D-4342-8502-36BCDDEF602C}" srcOrd="19" destOrd="0" presId="urn:microsoft.com/office/officeart/2005/8/layout/target3"/>
    <dgm:cxn modelId="{5E8FB987-B351-4E0D-AF72-5D6AB9BEA6DF}" type="presParOf" srcId="{333A1088-737F-45CB-B68E-254E46348037}" destId="{C73BFE46-9A35-4D83-9771-C80E8F855639}" srcOrd="20" destOrd="0" presId="urn:microsoft.com/office/officeart/2005/8/layout/target3"/>
    <dgm:cxn modelId="{6937EB84-6D70-44F3-A512-DC63CC88697B}" type="presParOf" srcId="{333A1088-737F-45CB-B68E-254E46348037}" destId="{AED2198E-93D5-4001-81B4-73124B309672}" srcOrd="21" destOrd="0" presId="urn:microsoft.com/office/officeart/2005/8/layout/target3"/>
    <dgm:cxn modelId="{D6AC7060-2C61-4F8A-9E57-26D0BC53B065}" type="presParOf" srcId="{333A1088-737F-45CB-B68E-254E46348037}" destId="{68160906-3A9A-4849-A3B3-3351183C7E97}" srcOrd="22" destOrd="0" presId="urn:microsoft.com/office/officeart/2005/8/layout/target3"/>
    <dgm:cxn modelId="{B7163350-18C8-44CC-B827-4FA52BC93B9D}" type="presParOf" srcId="{333A1088-737F-45CB-B68E-254E46348037}" destId="{EC51F860-1BAA-4494-B009-4586C87D866D}" srcOrd="23" destOrd="0" presId="urn:microsoft.com/office/officeart/2005/8/layout/target3"/>
    <dgm:cxn modelId="{D6BEA0F2-8DE4-4E3F-AFD4-F487160F732D}" type="presParOf" srcId="{333A1088-737F-45CB-B68E-254E46348037}" destId="{180B710C-649C-429B-9F6A-69E667381CF5}" srcOrd="24" destOrd="0" presId="urn:microsoft.com/office/officeart/2005/8/layout/target3"/>
    <dgm:cxn modelId="{FD1C19B3-5097-440C-81CC-FA51E858B17B}" type="presParOf" srcId="{333A1088-737F-45CB-B68E-254E46348037}" destId="{B8B95F4F-7EB5-4BB7-B6B7-BE9B3751C02E}" srcOrd="25" destOrd="0" presId="urn:microsoft.com/office/officeart/2005/8/layout/target3"/>
    <dgm:cxn modelId="{DA91564C-EA58-4A51-BF7B-976F3FC3B323}" type="presParOf" srcId="{333A1088-737F-45CB-B68E-254E46348037}" destId="{89F0091C-E716-49A5-9F47-9635BABEC9CE}" srcOrd="26" destOrd="0" presId="urn:microsoft.com/office/officeart/2005/8/layout/target3"/>
    <dgm:cxn modelId="{A948FC3C-480D-466E-A0E7-8232DB3D299A}" type="presParOf" srcId="{333A1088-737F-45CB-B68E-254E46348037}" destId="{73799ABD-3EF0-49B8-94B4-0DA770690754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2C5ABF8C-EB21-4BA0-90D7-6647EB944DB8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3DF5CD2-B0E4-42EF-9F5F-B1C1F4D6F653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BED71465-40A2-4AD6-9B0C-7BDCADF9CDB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B22EA3-F0D6-49A9-AB02-F792D81DE19F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C6C76168-65BE-4309-8D8E-073371ED7C65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1E2CF32-527E-48DC-99F2-0AC31B0A78A9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42C2D910-F4D8-45A6-9958-9CD3C399E3C5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A4F8FCB-DF82-4A00-B736-0DCD3B768759}">
      <dsp:nvSpPr>
        <dsp:cNvPr id="0" name=""/>
        <dsp:cNvSpPr/>
      </dsp:nvSpPr>
      <dsp:spPr>
        <a:xfrm>
          <a:off x="1273857" y="1080119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č.9_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Numbers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80119"/>
        <a:ext cx="6498543" cy="254771"/>
      </dsp:txXfrm>
    </dsp:sp>
    <dsp:sp modelId="{B5E0A80D-FC4A-4F4C-898A-CB80B50AF35C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D19F7C-B714-4D08-B18D-05D6BA84C68C}">
      <dsp:nvSpPr>
        <dsp:cNvPr id="0" name=""/>
        <dsp:cNvSpPr/>
      </dsp:nvSpPr>
      <dsp:spPr>
        <a:xfrm>
          <a:off x="1224143" y="1368154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9                                        DATUM: 1.8.2012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24143" y="1368154"/>
        <a:ext cx="6498543" cy="254771"/>
      </dsp:txXfrm>
    </dsp:sp>
    <dsp:sp modelId="{1EA0FAE1-CF2D-4342-8502-36BCDDEF602C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73BFE46-9A35-4D83-9771-C80E8F855639}">
      <dsp:nvSpPr>
        <dsp:cNvPr id="0" name=""/>
        <dsp:cNvSpPr/>
      </dsp:nvSpPr>
      <dsp:spPr>
        <a:xfrm>
          <a:off x="1224143" y="1656184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24143" y="1656184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7E23D1-A4D8-463B-839F-3C9F396B582C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C1126-1B5D-41A5-B9B9-80D367D096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8798D7E-BF84-4783-A7C2-0D9CBCBCE277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3994FC8-BB2A-4C93-A3AF-53A83562C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heel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m%C3%AD%C4%8D&amp;ex=1" TargetMode="External"/><Relationship Id="rId3" Type="http://schemas.openxmlformats.org/officeDocument/2006/relationships/hyperlink" Target="http://pixabay.com/cs/box-modr%C3%A1-dort-kreslen%C3%BD-film-40178/" TargetMode="External"/><Relationship Id="rId7" Type="http://schemas.openxmlformats.org/officeDocument/2006/relationships/hyperlink" Target="http://www.pdclipart.org/displayimage.php?album=search&amp;cat=0&amp;pos=73" TargetMode="External"/><Relationship Id="rId2" Type="http://schemas.openxmlformats.org/officeDocument/2006/relationships/hyperlink" Target="http://www.pdclipart.org/displayimage.php?album=search&amp;cat=0&amp;pos=1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7&amp;pos=136" TargetMode="External"/><Relationship Id="rId5" Type="http://schemas.openxmlformats.org/officeDocument/2006/relationships/hyperlink" Target="http://www.pdclipart.org/displayimage.php?album=search&amp;cat=0&amp;pos=202" TargetMode="External"/><Relationship Id="rId4" Type="http://schemas.openxmlformats.org/officeDocument/2006/relationships/hyperlink" Target="http://pixabay.com/cs/potraviny-d%C4%9Bti-bar-kreslen%C3%BD-film-25394/" TargetMode="External"/><Relationship Id="rId9" Type="http://schemas.openxmlformats.org/officeDocument/2006/relationships/hyperlink" Target="http://www.pdclipart.org/displayimage.php?album=search&amp;cat=0&amp;pos=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14908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</a:rPr>
              <a:t>●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část prezentace je určena k seznámení s novou slovní zásobou, k nácviku výslovnosti nebo k procvičování slovní zásoby (list č.3 – 10).</a:t>
            </a:r>
          </a:p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část prezentace je určena k využití slovní zásoby -počítání předmětů, řazení číslovek, kreslení podle zadáni, nácvik psaní slov (list č. 11 – 15).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●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dirty="0" smtClean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628800"/>
            <a:ext cx="6172200" cy="18002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9600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96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2</a:t>
            </a:r>
            <a:endParaRPr lang="cs-CZ" sz="96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147248" cy="5997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		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96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cs-CZ" sz="96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						 6</a:t>
            </a:r>
            <a:endParaRPr lang="cs-CZ" sz="96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apple, ovoce, zdravé, červe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1596000" cy="1800000"/>
          </a:xfrm>
          <a:prstGeom prst="rect">
            <a:avLst/>
          </a:prstGeom>
          <a:noFill/>
        </p:spPr>
      </p:pic>
      <p:pic>
        <p:nvPicPr>
          <p:cNvPr id="5" name="Picture 4" descr="apple, ovoce, zdravé, červe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60648"/>
            <a:ext cx="1596000" cy="1800000"/>
          </a:xfrm>
          <a:prstGeom prst="rect">
            <a:avLst/>
          </a:prstGeom>
          <a:noFill/>
        </p:spPr>
      </p:pic>
      <p:pic>
        <p:nvPicPr>
          <p:cNvPr id="6" name="Picture 4" descr="apple, ovoce, zdravé, červe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348880"/>
            <a:ext cx="1596000" cy="1800000"/>
          </a:xfrm>
          <a:prstGeom prst="rect">
            <a:avLst/>
          </a:prstGeom>
          <a:noFill/>
        </p:spPr>
      </p:pic>
      <p:pic>
        <p:nvPicPr>
          <p:cNvPr id="7" name="Picture 4" descr="apple, ovoce, zdravé, červe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348880"/>
            <a:ext cx="1596000" cy="1800000"/>
          </a:xfrm>
          <a:prstGeom prst="rect">
            <a:avLst/>
          </a:prstGeom>
          <a:noFill/>
        </p:spPr>
      </p:pic>
      <p:pic>
        <p:nvPicPr>
          <p:cNvPr id="8" name="Picture 4" descr="apple, ovoce, zdravé, červe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437112"/>
            <a:ext cx="1596000" cy="1800000"/>
          </a:xfrm>
          <a:prstGeom prst="rect">
            <a:avLst/>
          </a:prstGeom>
          <a:noFill/>
        </p:spPr>
      </p:pic>
      <p:pic>
        <p:nvPicPr>
          <p:cNvPr id="9" name="Picture 4" descr="apple, ovoce, zdravé, červe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437112"/>
            <a:ext cx="1596000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8352928" cy="642932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10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cs-CZ" sz="10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0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				    7</a:t>
            </a:r>
          </a:p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1783126" cy="1800000"/>
          </a:xfrm>
          <a:prstGeom prst="rect">
            <a:avLst/>
          </a:prstGeom>
          <a:noFill/>
        </p:spPr>
      </p:pic>
      <p:pic>
        <p:nvPicPr>
          <p:cNvPr id="5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276872"/>
            <a:ext cx="1783126" cy="1800000"/>
          </a:xfrm>
          <a:prstGeom prst="rect">
            <a:avLst/>
          </a:prstGeom>
          <a:noFill/>
        </p:spPr>
      </p:pic>
      <p:pic>
        <p:nvPicPr>
          <p:cNvPr id="6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1783125" cy="1800000"/>
          </a:xfrm>
          <a:prstGeom prst="rect">
            <a:avLst/>
          </a:prstGeom>
          <a:noFill/>
        </p:spPr>
      </p:pic>
      <p:pic>
        <p:nvPicPr>
          <p:cNvPr id="7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077072"/>
            <a:ext cx="1783125" cy="1800000"/>
          </a:xfrm>
          <a:prstGeom prst="rect">
            <a:avLst/>
          </a:prstGeom>
          <a:noFill/>
        </p:spPr>
      </p:pic>
      <p:pic>
        <p:nvPicPr>
          <p:cNvPr id="8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149080"/>
            <a:ext cx="1783123" cy="1800000"/>
          </a:xfrm>
          <a:prstGeom prst="rect">
            <a:avLst/>
          </a:prstGeom>
          <a:noFill/>
        </p:spPr>
      </p:pic>
      <p:pic>
        <p:nvPicPr>
          <p:cNvPr id="9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149080"/>
            <a:ext cx="1783125" cy="1800000"/>
          </a:xfrm>
          <a:prstGeom prst="rect">
            <a:avLst/>
          </a:prstGeom>
          <a:noFill/>
        </p:spPr>
      </p:pic>
      <p:pic>
        <p:nvPicPr>
          <p:cNvPr id="10" name="Picture 2" descr="box, modrá, dort, kreslený film, balíček, stuha, zdar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1783120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003232" cy="606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96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endParaRPr lang="cs-CZ" sz="96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						8</a:t>
            </a:r>
            <a:endParaRPr lang="cs-CZ" sz="96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88840"/>
            <a:ext cx="1307379" cy="1440160"/>
          </a:xfrm>
          <a:prstGeom prst="rect">
            <a:avLst/>
          </a:prstGeom>
          <a:noFill/>
        </p:spPr>
      </p:pic>
      <p:pic>
        <p:nvPicPr>
          <p:cNvPr id="7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0648"/>
            <a:ext cx="1307379" cy="1440160"/>
          </a:xfrm>
          <a:prstGeom prst="rect">
            <a:avLst/>
          </a:prstGeom>
          <a:noFill/>
        </p:spPr>
      </p:pic>
      <p:pic>
        <p:nvPicPr>
          <p:cNvPr id="8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916832"/>
            <a:ext cx="1307379" cy="1440160"/>
          </a:xfrm>
          <a:prstGeom prst="rect">
            <a:avLst/>
          </a:prstGeom>
          <a:noFill/>
        </p:spPr>
      </p:pic>
      <p:pic>
        <p:nvPicPr>
          <p:cNvPr id="9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0648"/>
            <a:ext cx="1307379" cy="1440160"/>
          </a:xfrm>
          <a:prstGeom prst="rect">
            <a:avLst/>
          </a:prstGeom>
          <a:noFill/>
        </p:spPr>
      </p:pic>
      <p:pic>
        <p:nvPicPr>
          <p:cNvPr id="10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73016"/>
            <a:ext cx="1307379" cy="1440160"/>
          </a:xfrm>
          <a:prstGeom prst="rect">
            <a:avLst/>
          </a:prstGeom>
          <a:noFill/>
        </p:spPr>
      </p:pic>
      <p:pic>
        <p:nvPicPr>
          <p:cNvPr id="11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501008"/>
            <a:ext cx="1307379" cy="1440160"/>
          </a:xfrm>
          <a:prstGeom prst="rect">
            <a:avLst/>
          </a:prstGeom>
          <a:noFill/>
        </p:spPr>
      </p:pic>
      <p:pic>
        <p:nvPicPr>
          <p:cNvPr id="12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157192"/>
            <a:ext cx="1307379" cy="1440160"/>
          </a:xfrm>
          <a:prstGeom prst="rect">
            <a:avLst/>
          </a:prstGeom>
          <a:noFill/>
        </p:spPr>
      </p:pic>
      <p:pic>
        <p:nvPicPr>
          <p:cNvPr id="13" name="Picture 2" descr="crystal lolipop gre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157192"/>
            <a:ext cx="1307379" cy="14401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352928" cy="640871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104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104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04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			9</a:t>
            </a:r>
          </a:p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9600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467544" y="4581128"/>
            <a:ext cx="1474178" cy="1800000"/>
          </a:xfrm>
          <a:prstGeom prst="rect">
            <a:avLst/>
          </a:prstGeom>
          <a:noFill/>
        </p:spPr>
      </p:pic>
      <p:pic>
        <p:nvPicPr>
          <p:cNvPr id="8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539552" y="404664"/>
            <a:ext cx="1474176" cy="1800000"/>
          </a:xfrm>
          <a:prstGeom prst="rect">
            <a:avLst/>
          </a:prstGeom>
          <a:noFill/>
        </p:spPr>
      </p:pic>
      <p:pic>
        <p:nvPicPr>
          <p:cNvPr id="9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3923928" y="2636912"/>
            <a:ext cx="1474178" cy="1800000"/>
          </a:xfrm>
          <a:prstGeom prst="rect">
            <a:avLst/>
          </a:prstGeom>
          <a:noFill/>
        </p:spPr>
      </p:pic>
      <p:pic>
        <p:nvPicPr>
          <p:cNvPr id="10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3923928" y="4653136"/>
            <a:ext cx="1474178" cy="1800000"/>
          </a:xfrm>
          <a:prstGeom prst="rect">
            <a:avLst/>
          </a:prstGeom>
          <a:noFill/>
        </p:spPr>
      </p:pic>
      <p:pic>
        <p:nvPicPr>
          <p:cNvPr id="11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3923928" y="404664"/>
            <a:ext cx="1474343" cy="1800200"/>
          </a:xfrm>
          <a:prstGeom prst="rect">
            <a:avLst/>
          </a:prstGeom>
          <a:noFill/>
        </p:spPr>
      </p:pic>
      <p:pic>
        <p:nvPicPr>
          <p:cNvPr id="12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395536" y="2564904"/>
            <a:ext cx="1474180" cy="1800000"/>
          </a:xfrm>
          <a:prstGeom prst="rect">
            <a:avLst/>
          </a:prstGeom>
          <a:noFill/>
        </p:spPr>
      </p:pic>
      <p:pic>
        <p:nvPicPr>
          <p:cNvPr id="14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2195736" y="4581128"/>
            <a:ext cx="1474177" cy="1800000"/>
          </a:xfrm>
          <a:prstGeom prst="rect">
            <a:avLst/>
          </a:prstGeom>
          <a:noFill/>
        </p:spPr>
      </p:pic>
      <p:pic>
        <p:nvPicPr>
          <p:cNvPr id="15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2195736" y="2564904"/>
            <a:ext cx="1474178" cy="1800000"/>
          </a:xfrm>
          <a:prstGeom prst="rect">
            <a:avLst/>
          </a:prstGeom>
          <a:noFill/>
        </p:spPr>
      </p:pic>
      <p:pic>
        <p:nvPicPr>
          <p:cNvPr id="16" name="Picture 2" descr="Balloons baloon1 04"/>
          <p:cNvPicPr>
            <a:picLocks noChangeAspect="1" noChangeArrowheads="1"/>
          </p:cNvPicPr>
          <p:nvPr/>
        </p:nvPicPr>
        <p:blipFill>
          <a:blip r:embed="rId2" cstate="print"/>
          <a:srcRect l="13793" r="18966" b="17897"/>
          <a:stretch>
            <a:fillRect/>
          </a:stretch>
        </p:blipFill>
        <p:spPr bwMode="auto">
          <a:xfrm>
            <a:off x="2267744" y="404664"/>
            <a:ext cx="1474180" cy="180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04664"/>
            <a:ext cx="8208912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		 </a:t>
            </a: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ten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		  10</a:t>
            </a:r>
            <a:endParaRPr lang="cs-CZ" sz="96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2426966" cy="1080000"/>
          </a:xfrm>
          <a:prstGeom prst="rect">
            <a:avLst/>
          </a:prstGeom>
          <a:noFill/>
        </p:spPr>
      </p:pic>
      <p:pic>
        <p:nvPicPr>
          <p:cNvPr id="5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04664"/>
            <a:ext cx="2426966" cy="1080000"/>
          </a:xfrm>
          <a:prstGeom prst="rect">
            <a:avLst/>
          </a:prstGeom>
          <a:noFill/>
        </p:spPr>
      </p:pic>
      <p:pic>
        <p:nvPicPr>
          <p:cNvPr id="6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2426966" cy="1080000"/>
          </a:xfrm>
          <a:prstGeom prst="rect">
            <a:avLst/>
          </a:prstGeom>
          <a:noFill/>
        </p:spPr>
      </p:pic>
      <p:pic>
        <p:nvPicPr>
          <p:cNvPr id="7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72816"/>
            <a:ext cx="2426966" cy="1080000"/>
          </a:xfrm>
          <a:prstGeom prst="rect">
            <a:avLst/>
          </a:prstGeom>
          <a:noFill/>
        </p:spPr>
      </p:pic>
      <p:pic>
        <p:nvPicPr>
          <p:cNvPr id="8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924944"/>
            <a:ext cx="2426966" cy="1080000"/>
          </a:xfrm>
          <a:prstGeom prst="rect">
            <a:avLst/>
          </a:prstGeom>
          <a:noFill/>
        </p:spPr>
      </p:pic>
      <p:pic>
        <p:nvPicPr>
          <p:cNvPr id="9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77072"/>
            <a:ext cx="2426966" cy="1080000"/>
          </a:xfrm>
          <a:prstGeom prst="rect">
            <a:avLst/>
          </a:prstGeom>
          <a:noFill/>
        </p:spPr>
      </p:pic>
      <p:pic>
        <p:nvPicPr>
          <p:cNvPr id="10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229200"/>
            <a:ext cx="2426966" cy="1080000"/>
          </a:xfrm>
          <a:prstGeom prst="rect">
            <a:avLst/>
          </a:prstGeom>
          <a:noFill/>
        </p:spPr>
      </p:pic>
      <p:pic>
        <p:nvPicPr>
          <p:cNvPr id="11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996952"/>
            <a:ext cx="2426966" cy="1080000"/>
          </a:xfrm>
          <a:prstGeom prst="rect">
            <a:avLst/>
          </a:prstGeom>
          <a:noFill/>
        </p:spPr>
      </p:pic>
      <p:pic>
        <p:nvPicPr>
          <p:cNvPr id="12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077072"/>
            <a:ext cx="2426966" cy="1080000"/>
          </a:xfrm>
          <a:prstGeom prst="rect">
            <a:avLst/>
          </a:prstGeom>
          <a:noFill/>
        </p:spPr>
      </p:pic>
      <p:pic>
        <p:nvPicPr>
          <p:cNvPr id="13" name="Picture 6" descr="crayon pi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301208"/>
            <a:ext cx="2426966" cy="108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424936" cy="6408712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								   </a:t>
            </a:r>
            <a:r>
              <a:rPr lang="cs-CZ" sz="295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eleven</a:t>
            </a:r>
            <a:endParaRPr lang="cs-CZ" sz="295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	     </a:t>
            </a:r>
            <a:r>
              <a:rPr lang="cs-CZ" sz="295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11</a:t>
            </a:r>
          </a:p>
          <a:p>
            <a:pPr>
              <a:buNone/>
            </a:pPr>
            <a:r>
              <a:rPr lang="cs-CZ" sz="240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493999" cy="1440000"/>
          </a:xfrm>
          <a:prstGeom prst="rect">
            <a:avLst/>
          </a:prstGeom>
          <a:noFill/>
        </p:spPr>
      </p:pic>
      <p:pic>
        <p:nvPicPr>
          <p:cNvPr id="29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1493999" cy="1440000"/>
          </a:xfrm>
          <a:prstGeom prst="rect">
            <a:avLst/>
          </a:prstGeom>
          <a:noFill/>
        </p:spPr>
      </p:pic>
      <p:pic>
        <p:nvPicPr>
          <p:cNvPr id="30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56992"/>
            <a:ext cx="1493999" cy="1440000"/>
          </a:xfrm>
          <a:prstGeom prst="rect">
            <a:avLst/>
          </a:prstGeom>
          <a:noFill/>
        </p:spPr>
      </p:pic>
      <p:pic>
        <p:nvPicPr>
          <p:cNvPr id="31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869160"/>
            <a:ext cx="1493999" cy="1440000"/>
          </a:xfrm>
          <a:prstGeom prst="rect">
            <a:avLst/>
          </a:prstGeom>
          <a:noFill/>
        </p:spPr>
      </p:pic>
      <p:pic>
        <p:nvPicPr>
          <p:cNvPr id="32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60648"/>
            <a:ext cx="1493999" cy="1440000"/>
          </a:xfrm>
          <a:prstGeom prst="rect">
            <a:avLst/>
          </a:prstGeom>
          <a:noFill/>
        </p:spPr>
      </p:pic>
      <p:pic>
        <p:nvPicPr>
          <p:cNvPr id="33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72816"/>
            <a:ext cx="1493999" cy="1440000"/>
          </a:xfrm>
          <a:prstGeom prst="rect">
            <a:avLst/>
          </a:prstGeom>
          <a:noFill/>
        </p:spPr>
      </p:pic>
      <p:pic>
        <p:nvPicPr>
          <p:cNvPr id="34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429000"/>
            <a:ext cx="1493999" cy="1440000"/>
          </a:xfrm>
          <a:prstGeom prst="rect">
            <a:avLst/>
          </a:prstGeom>
          <a:noFill/>
        </p:spPr>
      </p:pic>
      <p:pic>
        <p:nvPicPr>
          <p:cNvPr id="35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97152"/>
            <a:ext cx="1493999" cy="1440000"/>
          </a:xfrm>
          <a:prstGeom prst="rect">
            <a:avLst/>
          </a:prstGeom>
          <a:noFill/>
        </p:spPr>
      </p:pic>
      <p:pic>
        <p:nvPicPr>
          <p:cNvPr id="36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00808"/>
            <a:ext cx="1493999" cy="1440000"/>
          </a:xfrm>
          <a:prstGeom prst="rect">
            <a:avLst/>
          </a:prstGeom>
          <a:noFill/>
        </p:spPr>
      </p:pic>
      <p:pic>
        <p:nvPicPr>
          <p:cNvPr id="37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284984"/>
            <a:ext cx="1493999" cy="1440000"/>
          </a:xfrm>
          <a:prstGeom prst="rect">
            <a:avLst/>
          </a:prstGeom>
          <a:noFill/>
        </p:spPr>
      </p:pic>
      <p:pic>
        <p:nvPicPr>
          <p:cNvPr id="38" name="Picture 4" descr="Star basic 5 point blue star bevel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797152"/>
            <a:ext cx="1493999" cy="144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147248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96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twelve</a:t>
            </a:r>
            <a:endParaRPr lang="cs-CZ" sz="9600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						12</a:t>
            </a:r>
            <a:endParaRPr lang="cs-CZ" sz="96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251520" y="188640"/>
            <a:ext cx="1520000" cy="1440000"/>
          </a:xfrm>
          <a:prstGeom prst="rect">
            <a:avLst/>
          </a:prstGeom>
          <a:noFill/>
        </p:spPr>
      </p:pic>
      <p:pic>
        <p:nvPicPr>
          <p:cNvPr id="5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1691680" y="188640"/>
            <a:ext cx="1520000" cy="1440000"/>
          </a:xfrm>
          <a:prstGeom prst="rect">
            <a:avLst/>
          </a:prstGeom>
          <a:noFill/>
        </p:spPr>
      </p:pic>
      <p:pic>
        <p:nvPicPr>
          <p:cNvPr id="7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131840" y="188640"/>
            <a:ext cx="1520000" cy="1440000"/>
          </a:xfrm>
          <a:prstGeom prst="rect">
            <a:avLst/>
          </a:prstGeom>
          <a:noFill/>
        </p:spPr>
      </p:pic>
      <p:pic>
        <p:nvPicPr>
          <p:cNvPr id="8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23528" y="1700808"/>
            <a:ext cx="1520000" cy="1440000"/>
          </a:xfrm>
          <a:prstGeom prst="rect">
            <a:avLst/>
          </a:prstGeom>
          <a:noFill/>
        </p:spPr>
      </p:pic>
      <p:pic>
        <p:nvPicPr>
          <p:cNvPr id="9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23528" y="3284984"/>
            <a:ext cx="1520000" cy="1440000"/>
          </a:xfrm>
          <a:prstGeom prst="rect">
            <a:avLst/>
          </a:prstGeom>
          <a:noFill/>
        </p:spPr>
      </p:pic>
      <p:pic>
        <p:nvPicPr>
          <p:cNvPr id="10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23528" y="4869160"/>
            <a:ext cx="1520000" cy="1440000"/>
          </a:xfrm>
          <a:prstGeom prst="rect">
            <a:avLst/>
          </a:prstGeom>
          <a:noFill/>
        </p:spPr>
      </p:pic>
      <p:pic>
        <p:nvPicPr>
          <p:cNvPr id="11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1763688" y="1628800"/>
            <a:ext cx="1520000" cy="1440000"/>
          </a:xfrm>
          <a:prstGeom prst="rect">
            <a:avLst/>
          </a:prstGeom>
          <a:noFill/>
        </p:spPr>
      </p:pic>
      <p:pic>
        <p:nvPicPr>
          <p:cNvPr id="12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203848" y="1700808"/>
            <a:ext cx="1520000" cy="1440000"/>
          </a:xfrm>
          <a:prstGeom prst="rect">
            <a:avLst/>
          </a:prstGeom>
          <a:noFill/>
        </p:spPr>
      </p:pic>
      <p:pic>
        <p:nvPicPr>
          <p:cNvPr id="13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1835696" y="3212976"/>
            <a:ext cx="1520000" cy="1440000"/>
          </a:xfrm>
          <a:prstGeom prst="rect">
            <a:avLst/>
          </a:prstGeom>
          <a:noFill/>
        </p:spPr>
      </p:pic>
      <p:pic>
        <p:nvPicPr>
          <p:cNvPr id="14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275856" y="3212976"/>
            <a:ext cx="1520000" cy="1440000"/>
          </a:xfrm>
          <a:prstGeom prst="rect">
            <a:avLst/>
          </a:prstGeom>
          <a:noFill/>
        </p:spPr>
      </p:pic>
      <p:pic>
        <p:nvPicPr>
          <p:cNvPr id="15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1763688" y="4797152"/>
            <a:ext cx="1520000" cy="1440000"/>
          </a:xfrm>
          <a:prstGeom prst="rect">
            <a:avLst/>
          </a:prstGeom>
          <a:noFill/>
        </p:spPr>
      </p:pic>
      <p:pic>
        <p:nvPicPr>
          <p:cNvPr id="16" name="Picture 6" descr="fotbal,fotbalové míče,hry,ikony,míče,ořezané obrázky,oříznuté obrázky,PNG,průhledné pozadí,sport,sportovní vybavení,volný čas,vystřižené obrázky"/>
          <p:cNvPicPr>
            <a:picLocks noChangeAspect="1" noChangeArrowheads="1"/>
          </p:cNvPicPr>
          <p:nvPr/>
        </p:nvPicPr>
        <p:blipFill>
          <a:blip r:embed="rId2" cstate="print"/>
          <a:srcRect l="27914" t="27914" r="27890" b="30216"/>
          <a:stretch>
            <a:fillRect/>
          </a:stretch>
        </p:blipFill>
        <p:spPr bwMode="auto">
          <a:xfrm>
            <a:off x="3275856" y="4797152"/>
            <a:ext cx="1520000" cy="144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8003232" cy="46291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eleven</a:t>
            </a:r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10	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twelve</a:t>
            </a:r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4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12	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anim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8432" y="260648"/>
            <a:ext cx="2308756" cy="2592288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51520" y="188640"/>
            <a:ext cx="5760640" cy="1512168"/>
          </a:xfrm>
          <a:prstGeom prst="wedgeEllipseCallout">
            <a:avLst>
              <a:gd name="adj1" fmla="val 53736"/>
              <a:gd name="adj2" fmla="val 52732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Spoj slova a číslice. Pro kontrolu klikni.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763688" y="2204864"/>
            <a:ext cx="2232248" cy="18722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763688" y="2852936"/>
            <a:ext cx="2232248" cy="24482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763688" y="2276872"/>
            <a:ext cx="2232248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907704" y="4149080"/>
            <a:ext cx="2160240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835696" y="3501008"/>
            <a:ext cx="2232248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763688" y="2924944"/>
            <a:ext cx="2376264" cy="23762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763688" y="4725144"/>
            <a:ext cx="2304256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sz="4000" b="1" dirty="0" smtClean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twelve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ten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eleven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nim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51520" y="188640"/>
            <a:ext cx="2088232" cy="2344682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843808" y="188640"/>
            <a:ext cx="5760640" cy="1440160"/>
          </a:xfrm>
          <a:prstGeom prst="wedgeEllipseCallout">
            <a:avLst>
              <a:gd name="adj1" fmla="val -58217"/>
              <a:gd name="adj2" fmla="val 6211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Seřaď slova. </a:t>
            </a:r>
          </a:p>
          <a:p>
            <a:pPr algn="ctr"/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Pro kontrolu klikni.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4572000" y="1916832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572000" y="2564904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572000" y="3284984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572000" y="3933056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4572000" y="4653136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 rot="21449695">
            <a:off x="4583543" y="5312751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4572000" y="6021288"/>
            <a:ext cx="540000" cy="5400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4.27746E-6 L 0.51354 -0.24463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" y="-1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34 0.00902 L 0.48941 0.01966 " pathEditMode="relative" rAng="0" ptsTypes="AA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42775E-6 L 0.49219 -0.13063 " pathEditMode="relative" rAng="0" ptsTypes="AA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" y="-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53 0.02359 L 0.49132 -0.2911 " pathEditMode="relative" rAng="0" ptsTypes="AA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" y="-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77 0.00485 L 0.50417 -0.00555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1 0.0037 L 0.49219 -0.00693 " pathEditMode="relative" rAng="0" ptsTypes="AA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25 0.03954 L 0.49063 0.44855 " pathEditMode="relative" rAng="0" ptsTypes="AA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" y="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nim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60648"/>
            <a:ext cx="1656184" cy="185957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15" y="2204864"/>
          <a:ext cx="8496948" cy="338437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32781"/>
                <a:gridCol w="547014"/>
                <a:gridCol w="547014"/>
                <a:gridCol w="547412"/>
                <a:gridCol w="546616"/>
                <a:gridCol w="547533"/>
                <a:gridCol w="546494"/>
                <a:gridCol w="547014"/>
                <a:gridCol w="547014"/>
                <a:gridCol w="547014"/>
                <a:gridCol w="547014"/>
                <a:gridCol w="547014"/>
                <a:gridCol w="547014"/>
              </a:tblGrid>
              <a:tr h="56406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RED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TEN</a:t>
                      </a: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GREEN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YELLOW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ELEVEN PINK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SIX BROWN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TWELVE BLUE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Oválný popisek 5"/>
          <p:cNvSpPr/>
          <p:nvPr/>
        </p:nvSpPr>
        <p:spPr>
          <a:xfrm>
            <a:off x="323528" y="404664"/>
            <a:ext cx="6048672" cy="1512168"/>
          </a:xfrm>
          <a:prstGeom prst="wedgeEllipseCallout">
            <a:avLst>
              <a:gd name="adj1" fmla="val 61249"/>
              <a:gd name="adj2" fmla="val 4890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Vybarvi. Tabulky a kontrola na dalším obrázku.</a:t>
            </a:r>
            <a:endParaRPr lang="cs-CZ" sz="3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Tabulky k vytisknutí: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692696"/>
          <a:ext cx="4212004" cy="26517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58091"/>
                <a:gridCol w="271162"/>
                <a:gridCol w="271162"/>
                <a:gridCol w="271359"/>
                <a:gridCol w="270951"/>
                <a:gridCol w="271408"/>
                <a:gridCol w="270899"/>
                <a:gridCol w="271162"/>
                <a:gridCol w="271162"/>
                <a:gridCol w="271162"/>
                <a:gridCol w="271162"/>
                <a:gridCol w="271162"/>
                <a:gridCol w="271162"/>
              </a:tblGrid>
              <a:tr h="36000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RED</a:t>
                      </a:r>
                      <a:endParaRPr lang="cs-CZ" sz="12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TEN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GREEN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YELLOW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ELEVEN PINK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SIX BROWN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TWELVE BLUE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3717032"/>
          <a:ext cx="4212004" cy="26517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58091"/>
                <a:gridCol w="271162"/>
                <a:gridCol w="271162"/>
                <a:gridCol w="271359"/>
                <a:gridCol w="270951"/>
                <a:gridCol w="271408"/>
                <a:gridCol w="270899"/>
                <a:gridCol w="271162"/>
                <a:gridCol w="271162"/>
                <a:gridCol w="271162"/>
                <a:gridCol w="271162"/>
                <a:gridCol w="271162"/>
                <a:gridCol w="271162"/>
              </a:tblGrid>
              <a:tr h="36000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RED</a:t>
                      </a:r>
                      <a:endParaRPr lang="cs-CZ" sz="12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TEN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GREEN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YELLOW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ELEVEN PINK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SIX BROWN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TWELVE BLUE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499992" y="188640"/>
          <a:ext cx="4212004" cy="266429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58091"/>
                <a:gridCol w="271162"/>
                <a:gridCol w="271162"/>
                <a:gridCol w="271359"/>
                <a:gridCol w="270951"/>
                <a:gridCol w="271408"/>
                <a:gridCol w="270899"/>
                <a:gridCol w="271162"/>
                <a:gridCol w="271162"/>
                <a:gridCol w="271162"/>
                <a:gridCol w="271162"/>
                <a:gridCol w="271162"/>
                <a:gridCol w="271162"/>
              </a:tblGrid>
              <a:tr h="36000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RED</a:t>
                      </a:r>
                      <a:endParaRPr lang="cs-CZ" sz="12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TEN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GREEN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YELLOW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ELEVEN PINK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SIX BROWN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69736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TWELVE BLUE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572000" y="2996952"/>
          <a:ext cx="4212004" cy="26517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58091"/>
                <a:gridCol w="271162"/>
                <a:gridCol w="271162"/>
                <a:gridCol w="271359"/>
                <a:gridCol w="270951"/>
                <a:gridCol w="271408"/>
                <a:gridCol w="270899"/>
                <a:gridCol w="271162"/>
                <a:gridCol w="271162"/>
                <a:gridCol w="271162"/>
                <a:gridCol w="271162"/>
                <a:gridCol w="271162"/>
                <a:gridCol w="271162"/>
              </a:tblGrid>
              <a:tr h="36000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RED</a:t>
                      </a:r>
                      <a:endParaRPr lang="cs-CZ" sz="12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TEN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GREEN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YELLOW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ELEVEN PINK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SIX BROWN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TWELVE BLUE</a:t>
                      </a:r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anim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60648"/>
            <a:ext cx="1656184" cy="1859575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19" y="2204864"/>
          <a:ext cx="8388000" cy="331236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08000"/>
                <a:gridCol w="540000"/>
                <a:gridCol w="540000"/>
                <a:gridCol w="540393"/>
                <a:gridCol w="539607"/>
                <a:gridCol w="540513"/>
                <a:gridCol w="539487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5206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FIVE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RED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TEN</a:t>
                      </a: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GREEN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NINE</a:t>
                      </a:r>
                      <a:r>
                        <a:rPr lang="cs-CZ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YELLOW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ELEVEN PINK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AED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SIX BROWN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583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583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583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583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583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583E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TWELVE BLUE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6" name="Oválný popisek 5"/>
          <p:cNvSpPr/>
          <p:nvPr/>
        </p:nvSpPr>
        <p:spPr>
          <a:xfrm>
            <a:off x="2771800" y="332656"/>
            <a:ext cx="3744416" cy="1008112"/>
          </a:xfrm>
          <a:prstGeom prst="wedgeEllipseCallout">
            <a:avLst>
              <a:gd name="adj1" fmla="val 60149"/>
              <a:gd name="adj2" fmla="val 9482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3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219256" cy="5565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JABLÍČKO –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=17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DÁREK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http://pixabay.com/cs/box-modr%C3%A1-dort-kreslen%C3%BD-film-40178/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LÍZÁTKO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http://pixabay.com/cs/potraviny-d%C4%9Bti-bar-kreslen%C3%BD-film-25394/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BALONEK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=202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PASTELKA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?album=37&amp;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=136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HVĚZDA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=73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MÍČ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=m%C3%AD%C4%8D&amp;ex=1#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:MC900433881|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KLUK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?album=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search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cat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=0&amp;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=5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hee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306</TotalTime>
  <Words>303</Words>
  <Application>Microsoft Office PowerPoint</Application>
  <PresentationFormat>Předvádění na obrazovce (4:3)</PresentationFormat>
  <Paragraphs>112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ANOTACE</vt:lpstr>
      <vt:lpstr>Numbers 2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Tabulky k vytisknutí:</vt:lpstr>
      <vt:lpstr>Snímek 15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2</dc:title>
  <dc:creator>Marta</dc:creator>
  <cp:lastModifiedBy>Marta</cp:lastModifiedBy>
  <cp:revision>45</cp:revision>
  <dcterms:created xsi:type="dcterms:W3CDTF">2012-08-01T15:53:53Z</dcterms:created>
  <dcterms:modified xsi:type="dcterms:W3CDTF">2013-01-01T20:44:26Z</dcterms:modified>
</cp:coreProperties>
</file>