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0" r:id="rId2"/>
    <p:sldId id="271" r:id="rId3"/>
    <p:sldId id="256" r:id="rId4"/>
    <p:sldId id="262" r:id="rId5"/>
    <p:sldId id="261" r:id="rId6"/>
    <p:sldId id="265" r:id="rId7"/>
    <p:sldId id="266" r:id="rId8"/>
    <p:sldId id="267" r:id="rId9"/>
    <p:sldId id="268" r:id="rId10"/>
    <p:sldId id="26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4FA5"/>
    <a:srgbClr val="12A50B"/>
    <a:srgbClr val="FF9900"/>
    <a:srgbClr val="55991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10                                    DATUM: 9.8.2012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A06507-3D25-4A33-9943-D67CA2EF1C2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DD24B8E-32B8-4EDC-B5A7-4BAD9DC0D4C4}" type="parTrans" cxnId="{9C16DF4A-3ED3-419A-8944-5BA51CC6B437}">
      <dgm:prSet/>
      <dgm:spPr/>
      <dgm:t>
        <a:bodyPr/>
        <a:lstStyle/>
        <a:p>
          <a:endParaRPr lang="cs-CZ"/>
        </a:p>
      </dgm:t>
    </dgm:pt>
    <dgm:pt modelId="{BAC82168-9AEF-48C8-89B2-042EDDD51801}" type="sibTrans" cxnId="{9C16DF4A-3ED3-419A-8944-5BA51CC6B437}">
      <dgm:prSet/>
      <dgm:spPr/>
      <dgm:t>
        <a:bodyPr/>
        <a:lstStyle/>
        <a:p>
          <a:endParaRPr lang="cs-CZ"/>
        </a:p>
      </dgm:t>
    </dgm:pt>
    <dgm:pt modelId="{20C3851E-4683-48F9-A9B8-156261F023A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VZDĚLÁVACI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C4C12E1-4D16-40A5-B8A0-B81E7EDD3E8D}" type="parTrans" cxnId="{72793EAE-C3EA-4E2C-8AD7-E4DDBBF9F7F7}">
      <dgm:prSet/>
      <dgm:spPr/>
      <dgm:t>
        <a:bodyPr/>
        <a:lstStyle/>
        <a:p>
          <a:endParaRPr lang="cs-CZ"/>
        </a:p>
      </dgm:t>
    </dgm:pt>
    <dgm:pt modelId="{3427C738-84A5-4222-A1EA-90605C2F2DA8}" type="sibTrans" cxnId="{72793EAE-C3EA-4E2C-8AD7-E4DDBBF9F7F7}">
      <dgm:prSet/>
      <dgm:spPr/>
      <dgm:t>
        <a:bodyPr/>
        <a:lstStyle/>
        <a:p>
          <a:endParaRPr lang="cs-CZ"/>
        </a:p>
      </dgm:t>
    </dgm:pt>
    <dgm:pt modelId="{C7EFB925-CF43-4627-97C0-C1BF4717382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9578CFB-0475-4DE4-A079-5F38B9B2FA82}" type="parTrans" cxnId="{F09C780B-D4CD-4BF3-9801-DAB7C3312D4A}">
      <dgm:prSet/>
      <dgm:spPr/>
      <dgm:t>
        <a:bodyPr/>
        <a:lstStyle/>
        <a:p>
          <a:endParaRPr lang="cs-CZ"/>
        </a:p>
      </dgm:t>
    </dgm:pt>
    <dgm:pt modelId="{270C816E-EC74-409C-94BB-8E4CFB697566}" type="sibTrans" cxnId="{F09C780B-D4CD-4BF3-9801-DAB7C3312D4A}">
      <dgm:prSet/>
      <dgm:spPr/>
      <dgm:t>
        <a:bodyPr/>
        <a:lstStyle/>
        <a:p>
          <a:endParaRPr lang="cs-CZ"/>
        </a:p>
      </dgm:t>
    </dgm:pt>
    <dgm:pt modelId="{AA640FF0-9220-4115-8CE3-9E12A201C73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 10_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Family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9C08D6E-9D6C-4325-8673-1705449DB412}" type="parTrans" cxnId="{1FC40D1C-F66A-49B1-9D52-C71E1B6A5E88}">
      <dgm:prSet/>
      <dgm:spPr/>
      <dgm:t>
        <a:bodyPr/>
        <a:lstStyle/>
        <a:p>
          <a:endParaRPr lang="cs-CZ"/>
        </a:p>
      </dgm:t>
    </dgm:pt>
    <dgm:pt modelId="{7B4F7DE0-2AD3-4460-BAB5-E5B390B407F3}" type="sibTrans" cxnId="{1FC40D1C-F66A-49B1-9D52-C71E1B6A5E88}">
      <dgm:prSet/>
      <dgm:spPr/>
      <dgm:t>
        <a:bodyPr/>
        <a:lstStyle/>
        <a:p>
          <a:endParaRPr lang="cs-CZ"/>
        </a:p>
      </dgm:t>
    </dgm:pt>
    <dgm:pt modelId="{B066B450-E318-4DE5-B77D-F0E0154F870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F37136E-EA65-40FC-BAE3-7BF9983DCAC1}" type="parTrans" cxnId="{679FA111-C500-4145-B3B2-C0964672F648}">
      <dgm:prSet/>
      <dgm:spPr/>
      <dgm:t>
        <a:bodyPr/>
        <a:lstStyle/>
        <a:p>
          <a:endParaRPr lang="cs-CZ"/>
        </a:p>
      </dgm:t>
    </dgm:pt>
    <dgm:pt modelId="{A53DD0D9-E499-4867-B8A1-3B63CB4FDCB4}" type="sibTrans" cxnId="{679FA111-C500-4145-B3B2-C0964672F64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A64625D0-8C95-4826-8566-241272F91AE5}" type="pres">
      <dgm:prSet presAssocID="{B6A06507-3D25-4A33-9943-D67CA2EF1C2A}" presName="vertSpace2" presStyleLbl="node1" presStyleIdx="0" presStyleCnt="7"/>
      <dgm:spPr/>
    </dgm:pt>
    <dgm:pt modelId="{E7D6FD67-4A2E-426C-B9EF-14240E3D42B9}" type="pres">
      <dgm:prSet presAssocID="{B6A06507-3D25-4A33-9943-D67CA2EF1C2A}" presName="circle2" presStyleLbl="node1" presStyleIdx="1" presStyleCnt="7"/>
      <dgm:spPr/>
    </dgm:pt>
    <dgm:pt modelId="{B3435B96-8D88-45A1-B723-91B4AEC11FFD}" type="pres">
      <dgm:prSet presAssocID="{B6A06507-3D25-4A33-9943-D67CA2EF1C2A}" presName="rect2" presStyleLbl="alignAcc1" presStyleIdx="1" presStyleCnt="7"/>
      <dgm:spPr/>
      <dgm:t>
        <a:bodyPr/>
        <a:lstStyle/>
        <a:p>
          <a:endParaRPr lang="cs-CZ"/>
        </a:p>
      </dgm:t>
    </dgm:pt>
    <dgm:pt modelId="{F43CC241-6B70-4C90-AA85-1443AE76D08B}" type="pres">
      <dgm:prSet presAssocID="{20C3851E-4683-48F9-A9B8-156261F023A0}" presName="vertSpace3" presStyleLbl="node1" presStyleIdx="1" presStyleCnt="7"/>
      <dgm:spPr/>
    </dgm:pt>
    <dgm:pt modelId="{E96D7E1B-1E8C-46C5-8EF8-CA1F5EB7CB7F}" type="pres">
      <dgm:prSet presAssocID="{20C3851E-4683-48F9-A9B8-156261F023A0}" presName="circle3" presStyleLbl="node1" presStyleIdx="2" presStyleCnt="7"/>
      <dgm:spPr/>
    </dgm:pt>
    <dgm:pt modelId="{4E667A17-99E1-4355-8811-D8F2393C79D6}" type="pres">
      <dgm:prSet presAssocID="{20C3851E-4683-48F9-A9B8-156261F023A0}" presName="rect3" presStyleLbl="alignAcc1" presStyleIdx="2" presStyleCnt="7"/>
      <dgm:spPr/>
      <dgm:t>
        <a:bodyPr/>
        <a:lstStyle/>
        <a:p>
          <a:endParaRPr lang="cs-CZ"/>
        </a:p>
      </dgm:t>
    </dgm:pt>
    <dgm:pt modelId="{1244C8B3-6F2E-4E84-99F8-6E20C1991334}" type="pres">
      <dgm:prSet presAssocID="{C7EFB925-CF43-4627-97C0-C1BF47173824}" presName="vertSpace4" presStyleLbl="node1" presStyleIdx="2" presStyleCnt="7"/>
      <dgm:spPr/>
    </dgm:pt>
    <dgm:pt modelId="{31896FAF-1F93-49C2-9059-D0641F8B3FFD}" type="pres">
      <dgm:prSet presAssocID="{C7EFB925-CF43-4627-97C0-C1BF47173824}" presName="circle4" presStyleLbl="node1" presStyleIdx="3" presStyleCnt="7"/>
      <dgm:spPr/>
    </dgm:pt>
    <dgm:pt modelId="{710B7854-A946-45AA-8ECE-390291BA1171}" type="pres">
      <dgm:prSet presAssocID="{C7EFB925-CF43-4627-97C0-C1BF47173824}" presName="rect4" presStyleLbl="alignAcc1" presStyleIdx="3" presStyleCnt="7"/>
      <dgm:spPr/>
      <dgm:t>
        <a:bodyPr/>
        <a:lstStyle/>
        <a:p>
          <a:endParaRPr lang="cs-CZ"/>
        </a:p>
      </dgm:t>
    </dgm:pt>
    <dgm:pt modelId="{DCB05DCD-3E15-4FF5-98C2-97700F9087E6}" type="pres">
      <dgm:prSet presAssocID="{AA640FF0-9220-4115-8CE3-9E12A201C731}" presName="vertSpace5" presStyleLbl="node1" presStyleIdx="3" presStyleCnt="7"/>
      <dgm:spPr/>
    </dgm:pt>
    <dgm:pt modelId="{BC0DF92B-8549-400C-BD11-7FCAD5B7DAE1}" type="pres">
      <dgm:prSet presAssocID="{AA640FF0-9220-4115-8CE3-9E12A201C731}" presName="circle5" presStyleLbl="node1" presStyleIdx="4" presStyleCnt="7"/>
      <dgm:spPr/>
    </dgm:pt>
    <dgm:pt modelId="{B9F8B44E-6C0D-4434-ABA7-FDCFF7D6DC62}" type="pres">
      <dgm:prSet presAssocID="{AA640FF0-9220-4115-8CE3-9E12A201C731}" presName="rect5" presStyleLbl="alignAcc1" presStyleIdx="4" presStyleCnt="7"/>
      <dgm:spPr/>
      <dgm:t>
        <a:bodyPr/>
        <a:lstStyle/>
        <a:p>
          <a:endParaRPr lang="cs-CZ"/>
        </a:p>
      </dgm:t>
    </dgm:pt>
    <dgm:pt modelId="{D3248A14-DEA3-465E-A1B7-612EAB5F63E7}" type="pres">
      <dgm:prSet presAssocID="{D1B46980-6531-4606-95E6-44980827E919}" presName="vertSpace6" presStyleLbl="node1" presStyleIdx="4" presStyleCnt="7"/>
      <dgm:spPr/>
    </dgm:pt>
    <dgm:pt modelId="{50E4F5C4-C032-4F51-9DF1-E6DB32F361E9}" type="pres">
      <dgm:prSet presAssocID="{D1B46980-6531-4606-95E6-44980827E919}" presName="circle6" presStyleLbl="node1" presStyleIdx="5" presStyleCnt="7"/>
      <dgm:spPr/>
    </dgm:pt>
    <dgm:pt modelId="{E095AFA2-E8FE-4756-A3F0-5F793CCF7284}" type="pres">
      <dgm:prSet presAssocID="{D1B46980-6531-4606-95E6-44980827E919}" presName="rect6" presStyleLbl="alignAcc1" presStyleIdx="5" presStyleCnt="7" custLinFactNeighborX="343" custLinFactNeighborY="3499"/>
      <dgm:spPr/>
      <dgm:t>
        <a:bodyPr/>
        <a:lstStyle/>
        <a:p>
          <a:endParaRPr lang="cs-CZ"/>
        </a:p>
      </dgm:t>
    </dgm:pt>
    <dgm:pt modelId="{C44E210B-74BE-47C3-836B-E51BB08B230B}" type="pres">
      <dgm:prSet presAssocID="{B066B450-E318-4DE5-B77D-F0E0154F8708}" presName="vertSpace7" presStyleLbl="node1" presStyleIdx="5" presStyleCnt="7"/>
      <dgm:spPr/>
    </dgm:pt>
    <dgm:pt modelId="{DE3B45F2-95D5-4307-BE7C-9D44E9FACB3D}" type="pres">
      <dgm:prSet presAssocID="{B066B450-E318-4DE5-B77D-F0E0154F8708}" presName="circle7" presStyleLbl="node1" presStyleIdx="6" presStyleCnt="7"/>
      <dgm:spPr/>
    </dgm:pt>
    <dgm:pt modelId="{07AEB0E3-CD86-43C8-8741-6EB6AB12DC2C}" type="pres">
      <dgm:prSet presAssocID="{B066B450-E318-4DE5-B77D-F0E0154F8708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3A5940-0D8C-4EB9-8F22-6000364FBA25}" type="pres">
      <dgm:prSet presAssocID="{B6A06507-3D25-4A33-9943-D67CA2EF1C2A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13E381-17F0-475A-9A38-7DE9C805D63A}" type="pres">
      <dgm:prSet presAssocID="{20C3851E-4683-48F9-A9B8-156261F023A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7B1F7-E1F0-4E18-B636-3FFDE2314B79}" type="pres">
      <dgm:prSet presAssocID="{C7EFB925-CF43-4627-97C0-C1BF4717382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2E24C6-6AD0-4864-8D08-8B6C0D93A6BF}" type="pres">
      <dgm:prSet presAssocID="{AA640FF0-9220-4115-8CE3-9E12A201C731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7351C4-39F9-4090-9788-D46D8C17B0C4}" type="pres">
      <dgm:prSet presAssocID="{D1B46980-6531-4606-95E6-44980827E91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3E551B-2864-4D03-AF75-D14FA752327D}" type="pres">
      <dgm:prSet presAssocID="{B066B450-E318-4DE5-B77D-F0E0154F8708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ADB008-A84C-401A-AF7C-4E78604C9500}" type="presOf" srcId="{C7EFB925-CF43-4627-97C0-C1BF47173824}" destId="{02A7B1F7-E1F0-4E18-B636-3FFDE2314B79}" srcOrd="1" destOrd="0" presId="urn:microsoft.com/office/officeart/2005/8/layout/target3"/>
    <dgm:cxn modelId="{1C220D5B-6979-44B4-A414-0F8B87272B87}" type="presOf" srcId="{B6A06507-3D25-4A33-9943-D67CA2EF1C2A}" destId="{823A5940-0D8C-4EB9-8F22-6000364FBA25}" srcOrd="1" destOrd="0" presId="urn:microsoft.com/office/officeart/2005/8/layout/target3"/>
    <dgm:cxn modelId="{05EF03A2-FE03-4D1B-8537-2DF29F33A4AC}" type="presOf" srcId="{D1B46980-6531-4606-95E6-44980827E919}" destId="{E095AFA2-E8FE-4756-A3F0-5F793CCF7284}" srcOrd="0" destOrd="0" presId="urn:microsoft.com/office/officeart/2005/8/layout/target3"/>
    <dgm:cxn modelId="{5356F5DC-EB6B-4920-9330-8831A84D3A0C}" type="presOf" srcId="{D1B46980-6531-4606-95E6-44980827E919}" destId="{537351C4-39F9-4090-9788-D46D8C17B0C4}" srcOrd="1" destOrd="0" presId="urn:microsoft.com/office/officeart/2005/8/layout/target3"/>
    <dgm:cxn modelId="{1FC40D1C-F66A-49B1-9D52-C71E1B6A5E88}" srcId="{757F3AB3-0718-4624-B441-E567A8F0AB56}" destId="{AA640FF0-9220-4115-8CE3-9E12A201C731}" srcOrd="4" destOrd="0" parTransId="{F9C08D6E-9D6C-4325-8673-1705449DB412}" sibTransId="{7B4F7DE0-2AD3-4460-BAB5-E5B390B407F3}"/>
    <dgm:cxn modelId="{E28BA319-13BF-4DE8-A32F-FEE74010C45B}" type="presOf" srcId="{B6A06507-3D25-4A33-9943-D67CA2EF1C2A}" destId="{B3435B96-8D88-45A1-B723-91B4AEC11FFD}" srcOrd="0" destOrd="0" presId="urn:microsoft.com/office/officeart/2005/8/layout/target3"/>
    <dgm:cxn modelId="{B63A1020-A47E-4D87-9157-D362B0CE5CBA}" type="presOf" srcId="{AA640FF0-9220-4115-8CE3-9E12A201C731}" destId="{482E24C6-6AD0-4864-8D08-8B6C0D93A6BF}" srcOrd="1" destOrd="0" presId="urn:microsoft.com/office/officeart/2005/8/layout/target3"/>
    <dgm:cxn modelId="{F1636146-1E16-48ED-BAF0-325BA8210857}" type="presOf" srcId="{D1D4F407-5343-4D3F-B5B9-D407B03CAEB4}" destId="{AED2198E-93D5-4001-81B4-73124B309672}" srcOrd="1" destOrd="0" presId="urn:microsoft.com/office/officeart/2005/8/layout/target3"/>
    <dgm:cxn modelId="{12026390-9CA9-4424-94B9-CBDEB8607E0A}" type="presOf" srcId="{757F3AB3-0718-4624-B441-E567A8F0AB56}" destId="{333A1088-737F-45CB-B68E-254E46348037}" srcOrd="0" destOrd="0" presId="urn:microsoft.com/office/officeart/2005/8/layout/target3"/>
    <dgm:cxn modelId="{8FB1EC90-707E-454E-8972-77F5B912C5D1}" type="presOf" srcId="{AA640FF0-9220-4115-8CE3-9E12A201C731}" destId="{B9F8B44E-6C0D-4434-ABA7-FDCFF7D6DC62}" srcOrd="0" destOrd="0" presId="urn:microsoft.com/office/officeart/2005/8/layout/target3"/>
    <dgm:cxn modelId="{78EEC98E-ED9B-4933-BAFF-DC5D49CB68B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F97E2957-6271-4CF1-87C8-F0165F6ED7A0}" type="presOf" srcId="{20C3851E-4683-48F9-A9B8-156261F023A0}" destId="{4513E381-17F0-475A-9A38-7DE9C805D63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CB0287-2CBA-4AEF-A690-D004A6D79772}" type="presOf" srcId="{C7EFB925-CF43-4627-97C0-C1BF47173824}" destId="{710B7854-A946-45AA-8ECE-390291BA1171}" srcOrd="0" destOrd="0" presId="urn:microsoft.com/office/officeart/2005/8/layout/target3"/>
    <dgm:cxn modelId="{44EAEB3D-4078-402D-851C-E03F2A5B6479}" type="presOf" srcId="{B066B450-E318-4DE5-B77D-F0E0154F8708}" destId="{07AEB0E3-CD86-43C8-8741-6EB6AB12DC2C}" srcOrd="0" destOrd="0" presId="urn:microsoft.com/office/officeart/2005/8/layout/target3"/>
    <dgm:cxn modelId="{9C16DF4A-3ED3-419A-8944-5BA51CC6B437}" srcId="{757F3AB3-0718-4624-B441-E567A8F0AB56}" destId="{B6A06507-3D25-4A33-9943-D67CA2EF1C2A}" srcOrd="1" destOrd="0" parTransId="{8DD24B8E-32B8-4EDC-B5A7-4BAD9DC0D4C4}" sibTransId="{BAC82168-9AEF-48C8-89B2-042EDDD51801}"/>
    <dgm:cxn modelId="{AB906E97-3CD9-4E05-91AE-864F8E394536}" srcId="{757F3AB3-0718-4624-B441-E567A8F0AB56}" destId="{D1B46980-6531-4606-95E6-44980827E919}" srcOrd="5" destOrd="0" parTransId="{4F7B2CF5-A270-4D61-A510-1C1C5A4DCD3B}" sibTransId="{CFF69701-2866-4EF5-BFB5-F3F9B72EB817}"/>
    <dgm:cxn modelId="{BF1859D0-1EFF-403C-833F-99EDA0344D0E}" type="presOf" srcId="{20C3851E-4683-48F9-A9B8-156261F023A0}" destId="{4E667A17-99E1-4355-8811-D8F2393C79D6}" srcOrd="0" destOrd="0" presId="urn:microsoft.com/office/officeart/2005/8/layout/target3"/>
    <dgm:cxn modelId="{6BD9FACA-FE90-4FEC-ACC0-08DA768C11A3}" type="presOf" srcId="{B066B450-E318-4DE5-B77D-F0E0154F8708}" destId="{AB3E551B-2864-4D03-AF75-D14FA752327D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F09C780B-D4CD-4BF3-9801-DAB7C3312D4A}" srcId="{757F3AB3-0718-4624-B441-E567A8F0AB56}" destId="{C7EFB925-CF43-4627-97C0-C1BF47173824}" srcOrd="3" destOrd="0" parTransId="{79578CFB-0475-4DE4-A079-5F38B9B2FA82}" sibTransId="{270C816E-EC74-409C-94BB-8E4CFB697566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72793EAE-C3EA-4E2C-8AD7-E4DDBBF9F7F7}" srcId="{757F3AB3-0718-4624-B441-E567A8F0AB56}" destId="{20C3851E-4683-48F9-A9B8-156261F023A0}" srcOrd="2" destOrd="0" parTransId="{AC4C12E1-4D16-40A5-B8A0-B81E7EDD3E8D}" sibTransId="{3427C738-84A5-4222-A1EA-90605C2F2DA8}"/>
    <dgm:cxn modelId="{679FA111-C500-4145-B3B2-C0964672F648}" srcId="{757F3AB3-0718-4624-B441-E567A8F0AB56}" destId="{B066B450-E318-4DE5-B77D-F0E0154F8708}" srcOrd="6" destOrd="0" parTransId="{7F37136E-EA65-40FC-BAE3-7BF9983DCAC1}" sibTransId="{A53DD0D9-E499-4867-B8A1-3B63CB4FDCB4}"/>
    <dgm:cxn modelId="{EE99D345-957C-4356-81EE-FDB89E790DD6}" type="presParOf" srcId="{333A1088-737F-45CB-B68E-254E46348037}" destId="{F5ABB229-8D3B-4694-996A-96F23CF14429}" srcOrd="0" destOrd="0" presId="urn:microsoft.com/office/officeart/2005/8/layout/target3"/>
    <dgm:cxn modelId="{9EA83389-3675-4B30-BBAA-5B6A815244DA}" type="presParOf" srcId="{333A1088-737F-45CB-B68E-254E46348037}" destId="{F41139FD-01EE-4571-8B17-4FB00FC51163}" srcOrd="1" destOrd="0" presId="urn:microsoft.com/office/officeart/2005/8/layout/target3"/>
    <dgm:cxn modelId="{79CB6BDE-C921-45C8-93E7-1978A553DA74}" type="presParOf" srcId="{333A1088-737F-45CB-B68E-254E46348037}" destId="{D005CE8C-CC26-4C3E-AC11-E15060ECD759}" srcOrd="2" destOrd="0" presId="urn:microsoft.com/office/officeart/2005/8/layout/target3"/>
    <dgm:cxn modelId="{3B7E9E24-21EF-457F-B3D1-B3D2E883BE20}" type="presParOf" srcId="{333A1088-737F-45CB-B68E-254E46348037}" destId="{A64625D0-8C95-4826-8566-241272F91AE5}" srcOrd="3" destOrd="0" presId="urn:microsoft.com/office/officeart/2005/8/layout/target3"/>
    <dgm:cxn modelId="{26380CF5-AF19-4581-8CB6-A83A94EDE237}" type="presParOf" srcId="{333A1088-737F-45CB-B68E-254E46348037}" destId="{E7D6FD67-4A2E-426C-B9EF-14240E3D42B9}" srcOrd="4" destOrd="0" presId="urn:microsoft.com/office/officeart/2005/8/layout/target3"/>
    <dgm:cxn modelId="{EC837857-EBAD-4BF0-B929-117ECFDDF221}" type="presParOf" srcId="{333A1088-737F-45CB-B68E-254E46348037}" destId="{B3435B96-8D88-45A1-B723-91B4AEC11FFD}" srcOrd="5" destOrd="0" presId="urn:microsoft.com/office/officeart/2005/8/layout/target3"/>
    <dgm:cxn modelId="{9B15CDF6-3318-4E83-B74A-94932CBA8C20}" type="presParOf" srcId="{333A1088-737F-45CB-B68E-254E46348037}" destId="{F43CC241-6B70-4C90-AA85-1443AE76D08B}" srcOrd="6" destOrd="0" presId="urn:microsoft.com/office/officeart/2005/8/layout/target3"/>
    <dgm:cxn modelId="{929DFC64-B911-462C-B500-FAF3E54B60A1}" type="presParOf" srcId="{333A1088-737F-45CB-B68E-254E46348037}" destId="{E96D7E1B-1E8C-46C5-8EF8-CA1F5EB7CB7F}" srcOrd="7" destOrd="0" presId="urn:microsoft.com/office/officeart/2005/8/layout/target3"/>
    <dgm:cxn modelId="{FAD9AD58-EF19-4256-A47C-7ADC7BCC4AE3}" type="presParOf" srcId="{333A1088-737F-45CB-B68E-254E46348037}" destId="{4E667A17-99E1-4355-8811-D8F2393C79D6}" srcOrd="8" destOrd="0" presId="urn:microsoft.com/office/officeart/2005/8/layout/target3"/>
    <dgm:cxn modelId="{8FF0ADE4-364D-4133-A9FD-714554B98948}" type="presParOf" srcId="{333A1088-737F-45CB-B68E-254E46348037}" destId="{1244C8B3-6F2E-4E84-99F8-6E20C1991334}" srcOrd="9" destOrd="0" presId="urn:microsoft.com/office/officeart/2005/8/layout/target3"/>
    <dgm:cxn modelId="{5499A4A6-54B5-4463-A499-F8A63847C75B}" type="presParOf" srcId="{333A1088-737F-45CB-B68E-254E46348037}" destId="{31896FAF-1F93-49C2-9059-D0641F8B3FFD}" srcOrd="10" destOrd="0" presId="urn:microsoft.com/office/officeart/2005/8/layout/target3"/>
    <dgm:cxn modelId="{7764837A-6C1A-44BB-A20B-3E1EA4374018}" type="presParOf" srcId="{333A1088-737F-45CB-B68E-254E46348037}" destId="{710B7854-A946-45AA-8ECE-390291BA1171}" srcOrd="11" destOrd="0" presId="urn:microsoft.com/office/officeart/2005/8/layout/target3"/>
    <dgm:cxn modelId="{6E1CC119-0336-4AC6-9EE8-9A5BEB4F839C}" type="presParOf" srcId="{333A1088-737F-45CB-B68E-254E46348037}" destId="{DCB05DCD-3E15-4FF5-98C2-97700F9087E6}" srcOrd="12" destOrd="0" presId="urn:microsoft.com/office/officeart/2005/8/layout/target3"/>
    <dgm:cxn modelId="{03D771D4-AC16-44B5-B5EF-26202387957A}" type="presParOf" srcId="{333A1088-737F-45CB-B68E-254E46348037}" destId="{BC0DF92B-8549-400C-BD11-7FCAD5B7DAE1}" srcOrd="13" destOrd="0" presId="urn:microsoft.com/office/officeart/2005/8/layout/target3"/>
    <dgm:cxn modelId="{F0ECDB4B-27C5-439A-8D24-3A10243158FF}" type="presParOf" srcId="{333A1088-737F-45CB-B68E-254E46348037}" destId="{B9F8B44E-6C0D-4434-ABA7-FDCFF7D6DC62}" srcOrd="14" destOrd="0" presId="urn:microsoft.com/office/officeart/2005/8/layout/target3"/>
    <dgm:cxn modelId="{8CF0AF6A-97C0-4419-B7FD-40097769A00C}" type="presParOf" srcId="{333A1088-737F-45CB-B68E-254E46348037}" destId="{D3248A14-DEA3-465E-A1B7-612EAB5F63E7}" srcOrd="15" destOrd="0" presId="urn:microsoft.com/office/officeart/2005/8/layout/target3"/>
    <dgm:cxn modelId="{516A4888-F797-454A-885A-8D0106AA4E48}" type="presParOf" srcId="{333A1088-737F-45CB-B68E-254E46348037}" destId="{50E4F5C4-C032-4F51-9DF1-E6DB32F361E9}" srcOrd="16" destOrd="0" presId="urn:microsoft.com/office/officeart/2005/8/layout/target3"/>
    <dgm:cxn modelId="{AAD74316-0829-4F27-95EF-6A79C0F38505}" type="presParOf" srcId="{333A1088-737F-45CB-B68E-254E46348037}" destId="{E095AFA2-E8FE-4756-A3F0-5F793CCF7284}" srcOrd="17" destOrd="0" presId="urn:microsoft.com/office/officeart/2005/8/layout/target3"/>
    <dgm:cxn modelId="{FC49580D-551C-44BF-8722-9D9C108DA1DC}" type="presParOf" srcId="{333A1088-737F-45CB-B68E-254E46348037}" destId="{C44E210B-74BE-47C3-836B-E51BB08B230B}" srcOrd="18" destOrd="0" presId="urn:microsoft.com/office/officeart/2005/8/layout/target3"/>
    <dgm:cxn modelId="{A92507CF-634B-4960-885E-A2A8BA613730}" type="presParOf" srcId="{333A1088-737F-45CB-B68E-254E46348037}" destId="{DE3B45F2-95D5-4307-BE7C-9D44E9FACB3D}" srcOrd="19" destOrd="0" presId="urn:microsoft.com/office/officeart/2005/8/layout/target3"/>
    <dgm:cxn modelId="{89B21061-F229-474C-99F2-16E8A17D9351}" type="presParOf" srcId="{333A1088-737F-45CB-B68E-254E46348037}" destId="{07AEB0E3-CD86-43C8-8741-6EB6AB12DC2C}" srcOrd="20" destOrd="0" presId="urn:microsoft.com/office/officeart/2005/8/layout/target3"/>
    <dgm:cxn modelId="{1D3CFA3B-101E-4122-A402-60913EDCC862}" type="presParOf" srcId="{333A1088-737F-45CB-B68E-254E46348037}" destId="{AED2198E-93D5-4001-81B4-73124B309672}" srcOrd="21" destOrd="0" presId="urn:microsoft.com/office/officeart/2005/8/layout/target3"/>
    <dgm:cxn modelId="{E020F36E-C08D-41F5-AA16-982640504ABA}" type="presParOf" srcId="{333A1088-737F-45CB-B68E-254E46348037}" destId="{823A5940-0D8C-4EB9-8F22-6000364FBA25}" srcOrd="22" destOrd="0" presId="urn:microsoft.com/office/officeart/2005/8/layout/target3"/>
    <dgm:cxn modelId="{76F4A7D0-74FF-4216-A628-F192BDAB98DB}" type="presParOf" srcId="{333A1088-737F-45CB-B68E-254E46348037}" destId="{4513E381-17F0-475A-9A38-7DE9C805D63A}" srcOrd="23" destOrd="0" presId="urn:microsoft.com/office/officeart/2005/8/layout/target3"/>
    <dgm:cxn modelId="{2C6DB2A9-6017-4FD3-8F30-ED8942959A1E}" type="presParOf" srcId="{333A1088-737F-45CB-B68E-254E46348037}" destId="{02A7B1F7-E1F0-4E18-B636-3FFDE2314B79}" srcOrd="24" destOrd="0" presId="urn:microsoft.com/office/officeart/2005/8/layout/target3"/>
    <dgm:cxn modelId="{CB0CA803-260B-4A7B-9946-6BF4A0FD6BFC}" type="presParOf" srcId="{333A1088-737F-45CB-B68E-254E46348037}" destId="{482E24C6-6AD0-4864-8D08-8B6C0D93A6BF}" srcOrd="25" destOrd="0" presId="urn:microsoft.com/office/officeart/2005/8/layout/target3"/>
    <dgm:cxn modelId="{6B04B4C7-5724-49E0-9B67-F08DA461FB37}" type="presParOf" srcId="{333A1088-737F-45CB-B68E-254E46348037}" destId="{537351C4-39F9-4090-9788-D46D8C17B0C4}" srcOrd="26" destOrd="0" presId="urn:microsoft.com/office/officeart/2005/8/layout/target3"/>
    <dgm:cxn modelId="{72F40543-B0BE-402C-B3A3-B69F64C3A053}" type="presParOf" srcId="{333A1088-737F-45CB-B68E-254E46348037}" destId="{AB3E551B-2864-4D03-AF75-D14FA752327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7D6FD67-4A2E-426C-B9EF-14240E3D42B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435B96-8D88-45A1-B723-91B4AEC11FFD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E96D7E1B-1E8C-46C5-8EF8-CA1F5EB7CB7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E667A17-99E1-4355-8811-D8F2393C79D6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VZDĚLÁVACI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31896FAF-1F93-49C2-9059-D0641F8B3FFD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0B7854-A946-45AA-8ECE-390291BA1171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BC0DF92B-8549-400C-BD11-7FCAD5B7DAE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9F8B44E-6C0D-4434-ABA7-FDCFF7D6DC62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 10_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Family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50E4F5C4-C032-4F51-9DF1-E6DB32F361E9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095AFA2-E8FE-4756-A3F0-5F793CCF7284}">
      <dsp:nvSpPr>
        <dsp:cNvPr id="0" name=""/>
        <dsp:cNvSpPr/>
      </dsp:nvSpPr>
      <dsp:spPr>
        <a:xfrm>
          <a:off x="1273857" y="1296143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10                                    DATUM: 9.8.2012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96143"/>
        <a:ext cx="6498543" cy="254771"/>
      </dsp:txXfrm>
    </dsp:sp>
    <dsp:sp modelId="{DE3B45F2-95D5-4307-BE7C-9D44E9FACB3D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7AEB0E3-CD86-43C8-8741-6EB6AB12DC2C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415435-07B7-4B61-82D2-908BA592E8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DCABF5-B52E-490E-B6CA-6BDDE9B1CE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EF76591-02A6-4663-A943-6A3617ACF9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F0533A4-4966-47B1-9E75-E39D1068D2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6.jpeg"/><Relationship Id="rId4" Type="http://schemas.openxmlformats.org/officeDocument/2006/relationships/image" Target="../media/image7.png"/><Relationship Id="rId9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RODINA&amp;ex=1" TargetMode="External"/><Relationship Id="rId2" Type="http://schemas.openxmlformats.org/officeDocument/2006/relationships/hyperlink" Target="http://office.microsoft.com/cs-cz/images/results.aspx?qu=otec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bratr&amp;ex=1" TargetMode="External"/><Relationship Id="rId5" Type="http://schemas.openxmlformats.org/officeDocument/2006/relationships/hyperlink" Target="http://www.pdclipart.org/displayimage.php?album=31&amp;pos=50" TargetMode="External"/><Relationship Id="rId4" Type="http://schemas.openxmlformats.org/officeDocument/2006/relationships/hyperlink" Target="http://www.pdclipart.org/displayimage.php?album=31&amp;pos=5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29309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První část prezentace je určena k seznámení s novou slovní zásobou, k nácviku správné výslovnosti nebo k procvičeni  slovní zásoby (list č.3 – 7).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Druhá část prezentace je určena k využití slovní zásoby – spojení slov a obrázků, odpovědi na otázku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?, nácvik psaní slov (list č.8 – 10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● Materiál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4005064"/>
            <a:ext cx="6246440" cy="1872208"/>
          </a:xfrm>
          <a:ln>
            <a:solidFill>
              <a:srgbClr val="0070C0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3000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FAMILY</a:t>
            </a:r>
            <a:endParaRPr lang="cs-CZ" sz="1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dcery,dívky,emoce,láska,matky,muži,náklonnosti,osoby,otcové,rodiče,rodičovství,rodiny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620688"/>
            <a:ext cx="3024336" cy="302433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210146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89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FAMILY</a:t>
            </a:r>
            <a:endParaRPr lang="cs-CZ" sz="89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496944" cy="513318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0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father</a:t>
            </a:r>
            <a:endParaRPr lang="cs-CZ" sz="70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7000" b="1" dirty="0" err="1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mother</a:t>
            </a:r>
            <a:endParaRPr lang="cs-CZ" sz="7000" b="1" dirty="0" smtClean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7000" b="1" dirty="0" smtClean="0">
                <a:solidFill>
                  <a:srgbClr val="12A50B"/>
                </a:solidFill>
                <a:latin typeface="Times New Roman" pitchFamily="18" charset="0"/>
                <a:cs typeface="Times New Roman" pitchFamily="18" charset="0"/>
              </a:rPr>
              <a:t>son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7000" b="1" dirty="0" err="1" smtClean="0">
                <a:solidFill>
                  <a:srgbClr val="D54FA5"/>
                </a:solidFill>
                <a:latin typeface="Times New Roman" pitchFamily="18" charset="0"/>
                <a:cs typeface="Times New Roman" pitchFamily="18" charset="0"/>
              </a:rPr>
              <a:t>daughter</a:t>
            </a:r>
            <a:endParaRPr lang="cs-CZ" sz="5400" b="1" dirty="0">
              <a:solidFill>
                <a:srgbClr val="D54FA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8" descr="chlapci,dámy,dcery,děti,dítka,dívky,lidé,maminky,matky,muž,muži,nafukovací míče,osoba,otcové,páni,rekreace,rodiče,rodina,rodiny,synové,tátové,žena,ženy"/>
          <p:cNvPicPr>
            <a:picLocks noChangeAspect="1" noChangeArrowheads="1"/>
          </p:cNvPicPr>
          <p:nvPr/>
        </p:nvPicPr>
        <p:blipFill>
          <a:blip r:embed="rId2" cstate="print"/>
          <a:srcRect l="10978" r="9021"/>
          <a:stretch>
            <a:fillRect/>
          </a:stretch>
        </p:blipFill>
        <p:spPr bwMode="auto">
          <a:xfrm>
            <a:off x="2915816" y="1412776"/>
            <a:ext cx="2880320" cy="3600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91264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son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father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dad</a:t>
            </a:r>
            <a:endParaRPr lang="cs-CZ" sz="5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5400" b="1" dirty="0" err="1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mother</a:t>
            </a:r>
            <a:endParaRPr lang="cs-CZ" sz="5400" b="1" dirty="0" smtClean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5400" b="1" dirty="0" err="1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5400" b="1" dirty="0" err="1" smtClean="0">
                <a:solidFill>
                  <a:srgbClr val="D54FA5"/>
                </a:solidFill>
                <a:latin typeface="Times New Roman" pitchFamily="18" charset="0"/>
                <a:cs typeface="Times New Roman" pitchFamily="18" charset="0"/>
              </a:rPr>
              <a:t>daughter</a:t>
            </a:r>
            <a:endParaRPr lang="cs-CZ" sz="5400" b="1" dirty="0" smtClean="0">
              <a:solidFill>
                <a:srgbClr val="D54FA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hlapci,děti,dítka,dýně,Halloween,lidé,muž,muži,oslavy,osoba,otcové,páni,rodiče,rodina,rodiny,rostliny,svátky,tátové,zvláštní příležit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256" r="12821"/>
          <a:stretch>
            <a:fillRect/>
          </a:stretch>
        </p:blipFill>
        <p:spPr bwMode="auto">
          <a:xfrm>
            <a:off x="1979712" y="404664"/>
            <a:ext cx="2592289" cy="3369973"/>
          </a:xfrm>
          <a:prstGeom prst="rect">
            <a:avLst/>
          </a:prstGeom>
          <a:noFill/>
        </p:spPr>
      </p:pic>
      <p:pic>
        <p:nvPicPr>
          <p:cNvPr id="5" name="Picture 6" descr="dámy,děti,dítka,dívky,jezdci,jízda,jízdní kola,kola,lidé,matky,osoba,rekreace,rodiče,rodina,rodiny,sport,volný čas,žena,žen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1631" r="13934"/>
          <a:stretch>
            <a:fillRect/>
          </a:stretch>
        </p:blipFill>
        <p:spPr bwMode="auto">
          <a:xfrm>
            <a:off x="3707904" y="2636912"/>
            <a:ext cx="2733590" cy="367240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075240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D54FA5"/>
                </a:solidFill>
                <a:latin typeface="Times New Roman" pitchFamily="18" charset="0"/>
                <a:cs typeface="Times New Roman" pitchFamily="18" charset="0"/>
              </a:rPr>
              <a:t>sister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sz="5400" b="1" dirty="0" err="1" smtClean="0">
                <a:solidFill>
                  <a:srgbClr val="12A50B"/>
                </a:solidFill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twins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baby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Marta\Desktop\11971040431066867917papapishu_Baby_boy_sitting.svg.med[1].pn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3717032"/>
            <a:ext cx="1872208" cy="2392265"/>
          </a:xfrm>
          <a:prstGeom prst="rect">
            <a:avLst/>
          </a:prstGeom>
          <a:noFill/>
        </p:spPr>
      </p:pic>
      <p:pic>
        <p:nvPicPr>
          <p:cNvPr id="5" name="Picture 6" descr="all about me girl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836712"/>
            <a:ext cx="2685434" cy="2448000"/>
          </a:xfrm>
          <a:prstGeom prst="rect">
            <a:avLst/>
          </a:prstGeom>
          <a:noFill/>
        </p:spPr>
      </p:pic>
      <p:pic>
        <p:nvPicPr>
          <p:cNvPr id="6" name="Picture 2" descr="all about me boy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908720"/>
            <a:ext cx="2047306" cy="2304256"/>
          </a:xfrm>
          <a:prstGeom prst="rect">
            <a:avLst/>
          </a:prstGeom>
          <a:noFill/>
        </p:spPr>
      </p:pic>
      <p:pic>
        <p:nvPicPr>
          <p:cNvPr id="7" name="Picture 8" descr="bratři,chlapci,děti,dítka,dvojčata,muži,osoby,rodiny,sourozenci"/>
          <p:cNvPicPr>
            <a:picLocks noChangeAspect="1" noChangeArrowheads="1"/>
          </p:cNvPicPr>
          <p:nvPr/>
        </p:nvPicPr>
        <p:blipFill>
          <a:blip r:embed="rId5" cstate="print"/>
          <a:srcRect t="19355" b="25806"/>
          <a:stretch>
            <a:fillRect/>
          </a:stretch>
        </p:blipFill>
        <p:spPr bwMode="auto">
          <a:xfrm>
            <a:off x="4644008" y="4005064"/>
            <a:ext cx="2757483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19256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grandfather</a:t>
            </a:r>
            <a:endParaRPr lang="cs-CZ" sz="54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grandpa</a:t>
            </a:r>
            <a:endParaRPr lang="cs-CZ" sz="54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5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grandmother</a:t>
            </a:r>
            <a:endParaRPr lang="cs-CZ" sz="54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5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grandma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čtení,dámy,dědečkové,dědové,děti,dítka,dívky,důchodci,lidé,muž,muži,osoba,páni,penzisté,prarodiče,rekreace,rodina,rodiny,vyprávět pohádky,zábava,žid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60648"/>
            <a:ext cx="2736304" cy="2736304"/>
          </a:xfrm>
          <a:prstGeom prst="rect">
            <a:avLst/>
          </a:prstGeom>
          <a:noFill/>
        </p:spPr>
      </p:pic>
      <p:pic>
        <p:nvPicPr>
          <p:cNvPr id="5" name="Picture 4" descr="babičky,dámy,děťátka,osoby,prarodiče,rodiny,vnoučata,ž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068960"/>
            <a:ext cx="2592290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Spoj obrázky a slova.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424936" cy="549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  	      	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     	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grandpa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sister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grandma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baby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ll about me boy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28184" y="1988840"/>
            <a:ext cx="1296144" cy="1458818"/>
          </a:xfrm>
          <a:prstGeom prst="rect">
            <a:avLst/>
          </a:prstGeom>
          <a:noFill/>
        </p:spPr>
      </p:pic>
      <p:pic>
        <p:nvPicPr>
          <p:cNvPr id="5" name="Picture 6" descr="all about me girl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4797152"/>
            <a:ext cx="1584176" cy="1444110"/>
          </a:xfrm>
          <a:prstGeom prst="rect">
            <a:avLst/>
          </a:prstGeom>
          <a:noFill/>
        </p:spPr>
      </p:pic>
      <p:pic>
        <p:nvPicPr>
          <p:cNvPr id="6" name="Picture 3" descr="C:\Users\Marta\Desktop\11971040431066867917papapishu_Baby_boy_sitting.svg.med[1].pn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3501008"/>
            <a:ext cx="1014374" cy="1296144"/>
          </a:xfrm>
          <a:prstGeom prst="rect">
            <a:avLst/>
          </a:prstGeom>
          <a:noFill/>
        </p:spPr>
      </p:pic>
      <p:pic>
        <p:nvPicPr>
          <p:cNvPr id="7" name="Picture 6" descr="dámy,děti,dítka,dívky,jezdci,jízda,jízdní kola,kola,lidé,matky,osoba,rekreace,rodiče,rodina,rodiny,sport,volný čas,žena,ženy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1631" r="13934"/>
          <a:stretch>
            <a:fillRect/>
          </a:stretch>
        </p:blipFill>
        <p:spPr bwMode="auto">
          <a:xfrm>
            <a:off x="611560" y="908720"/>
            <a:ext cx="1440160" cy="1934766"/>
          </a:xfrm>
          <a:prstGeom prst="rect">
            <a:avLst/>
          </a:prstGeom>
          <a:noFill/>
        </p:spPr>
      </p:pic>
      <p:pic>
        <p:nvPicPr>
          <p:cNvPr id="8" name="Picture 2" descr="čtení,dámy,dědečkové,dědové,děti,dítka,dívky,důchodci,lidé,muž,muži,osoba,páni,penzisté,prarodiče,rekreace,rodina,rodiny,vyprávět pohádky,zábava,židl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60648"/>
            <a:ext cx="1728192" cy="1728192"/>
          </a:xfrm>
          <a:prstGeom prst="rect">
            <a:avLst/>
          </a:prstGeom>
          <a:noFill/>
        </p:spPr>
      </p:pic>
      <p:pic>
        <p:nvPicPr>
          <p:cNvPr id="9" name="Picture 4" descr="babičky,dámy,děťátka,osoby,prarodiče,rodiny,vnoučata,ž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5085184"/>
            <a:ext cx="1296145" cy="1296144"/>
          </a:xfrm>
          <a:prstGeom prst="rect">
            <a:avLst/>
          </a:prstGeom>
          <a:noFill/>
        </p:spPr>
      </p:pic>
      <p:pic>
        <p:nvPicPr>
          <p:cNvPr id="10" name="Picture 8" descr="chlapci,dámy,dcery,děti,dítka,dívky,lidé,maminky,matky,muž,muži,nafukovací míče,osoba,otcové,páni,rekreace,rodiče,rodina,rodiny,synové,tátové,žena,ženy"/>
          <p:cNvPicPr>
            <a:picLocks noChangeAspect="1" noChangeArrowheads="1"/>
          </p:cNvPicPr>
          <p:nvPr/>
        </p:nvPicPr>
        <p:blipFill>
          <a:blip r:embed="rId8" cstate="print"/>
          <a:srcRect l="10978" r="9021"/>
          <a:stretch>
            <a:fillRect/>
          </a:stretch>
        </p:blipFill>
        <p:spPr bwMode="auto">
          <a:xfrm>
            <a:off x="2051720" y="2132856"/>
            <a:ext cx="1440160" cy="1800200"/>
          </a:xfrm>
          <a:prstGeom prst="rect">
            <a:avLst/>
          </a:prstGeom>
          <a:noFill/>
        </p:spPr>
      </p:pic>
      <p:pic>
        <p:nvPicPr>
          <p:cNvPr id="11" name="Picture 2" descr="chlapci,děti,dítka,dýně,Halloween,lidé,muž,muži,oslavy,osoba,otcové,páni,rodiče,rodina,rodiny,rostliny,svátky,tátové,zvláštní příležitosti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256" r="12821"/>
          <a:stretch>
            <a:fillRect/>
          </a:stretch>
        </p:blipFill>
        <p:spPr bwMode="auto">
          <a:xfrm>
            <a:off x="467544" y="3212976"/>
            <a:ext cx="1440161" cy="1872208"/>
          </a:xfrm>
          <a:prstGeom prst="rect">
            <a:avLst/>
          </a:prstGeom>
          <a:noFill/>
        </p:spPr>
      </p:pic>
      <p:cxnSp>
        <p:nvCxnSpPr>
          <p:cNvPr id="13" name="Přímá spojovací šipka 12"/>
          <p:cNvCxnSpPr/>
          <p:nvPr/>
        </p:nvCxnSpPr>
        <p:spPr>
          <a:xfrm>
            <a:off x="5292080" y="1412776"/>
            <a:ext cx="108012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5508104" y="1124744"/>
            <a:ext cx="2016224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1907704" y="1556792"/>
            <a:ext cx="2304256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2915816" y="3284984"/>
            <a:ext cx="1296144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3419872" y="335699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1547664" y="4437112"/>
            <a:ext cx="2520280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580112" y="5157192"/>
            <a:ext cx="1584176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6" idx="1"/>
          </p:cNvCxnSpPr>
          <p:nvPr/>
        </p:nvCxnSpPr>
        <p:spPr>
          <a:xfrm flipV="1">
            <a:off x="4932040" y="4149080"/>
            <a:ext cx="2304256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647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147248" cy="556523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sister.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grandpa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grandma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ll about me boy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188640"/>
            <a:ext cx="1656184" cy="1864045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4427984" y="980728"/>
            <a:ext cx="2664296" cy="576064"/>
          </a:xfrm>
          <a:prstGeom prst="wedgeEllipseCallout">
            <a:avLst>
              <a:gd name="adj1" fmla="val 80880"/>
              <a:gd name="adj2" fmla="val -5727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Tom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hlapci,děti,dítka,dýně,Halloween,lidé,muž,muži,oslavy,osoba,otcové,páni,rodiče,rodina,rodiny,rostliny,svátky,tátové,zvláštní příležit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256" r="12821"/>
          <a:stretch>
            <a:fillRect/>
          </a:stretch>
        </p:blipFill>
        <p:spPr bwMode="auto">
          <a:xfrm>
            <a:off x="467544" y="1124744"/>
            <a:ext cx="1661724" cy="2160240"/>
          </a:xfrm>
          <a:prstGeom prst="rect">
            <a:avLst/>
          </a:prstGeom>
          <a:noFill/>
        </p:spPr>
      </p:pic>
      <p:pic>
        <p:nvPicPr>
          <p:cNvPr id="8" name="Picture 6" descr="dámy,děti,dítka,dívky,jezdci,jízda,jízdní kola,kola,lidé,matky,osoba,rekreace,rodiče,rodina,rodiny,sport,volný čas,žena,ženy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1631" r="13934"/>
          <a:stretch>
            <a:fillRect/>
          </a:stretch>
        </p:blipFill>
        <p:spPr bwMode="auto">
          <a:xfrm>
            <a:off x="6876256" y="2132856"/>
            <a:ext cx="1875992" cy="2520280"/>
          </a:xfrm>
          <a:prstGeom prst="rect">
            <a:avLst/>
          </a:prstGeom>
          <a:noFill/>
        </p:spPr>
      </p:pic>
      <p:pic>
        <p:nvPicPr>
          <p:cNvPr id="9" name="Picture 2" descr="čtení,dámy,dědečkové,dědové,děti,dítka,dívky,důchodci,lidé,muž,muži,osoba,páni,penzisté,prarodiče,rekreace,rodina,rodiny,vyprávět pohádky,zábava,židl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39552" y="3645024"/>
            <a:ext cx="1944216" cy="1944216"/>
          </a:xfrm>
          <a:prstGeom prst="rect">
            <a:avLst/>
          </a:prstGeom>
          <a:noFill/>
        </p:spPr>
      </p:pic>
      <p:pic>
        <p:nvPicPr>
          <p:cNvPr id="10" name="Picture 4" descr="babičky,dámy,děťátka,osoby,prarodiče,rodiny,vnoučata,že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4869159"/>
            <a:ext cx="1656184" cy="165618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195736" y="1412776"/>
            <a:ext cx="237626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95736" y="2060848"/>
            <a:ext cx="2880000" cy="432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95936" y="2996952"/>
            <a:ext cx="2664296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067944" y="3573016"/>
            <a:ext cx="273630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27784" y="4509120"/>
            <a:ext cx="3168352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059832" y="5013176"/>
            <a:ext cx="3240360" cy="432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Kolik slov dokážeš použít?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1259632" y="1124744"/>
            <a:ext cx="1584000" cy="1008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father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08104" y="1196752"/>
            <a:ext cx="1908000" cy="1008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444208" y="2636912"/>
            <a:ext cx="1656184" cy="900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67544" y="4653136"/>
            <a:ext cx="1944216" cy="1008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555776" y="5589240"/>
            <a:ext cx="1368152" cy="900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23528" y="2276872"/>
            <a:ext cx="1368152" cy="900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son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8" descr="chlapci,dámy,dcery,děti,dítka,dívky,lidé,maminky,matky,muž,muži,nafukovací míče,osoba,otcové,páni,rekreace,rodiče,rodina,rodiny,synové,tátové,žena,ženy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978" r="9021"/>
          <a:stretch>
            <a:fillRect/>
          </a:stretch>
        </p:blipFill>
        <p:spPr bwMode="auto">
          <a:xfrm>
            <a:off x="2483768" y="1340768"/>
            <a:ext cx="3312368" cy="4140408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323528" y="3501008"/>
            <a:ext cx="1404000" cy="900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sister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499992" y="5373216"/>
            <a:ext cx="2232000" cy="1008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daughter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868144" y="3933056"/>
            <a:ext cx="1656000" cy="1008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259632" y="1124744"/>
            <a:ext cx="1548000" cy="97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940152" y="3933056"/>
            <a:ext cx="1620000" cy="97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555776" y="5589240"/>
            <a:ext cx="1368000" cy="86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67544" y="4653136"/>
            <a:ext cx="1908000" cy="97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516216" y="2636912"/>
            <a:ext cx="1548000" cy="86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3528" y="2276872"/>
            <a:ext cx="1332000" cy="86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580112" y="1196752"/>
            <a:ext cx="1872000" cy="97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499992" y="5373216"/>
            <a:ext cx="2196000" cy="97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23528" y="3501008"/>
            <a:ext cx="1368000" cy="86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xit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xit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08720"/>
            <a:ext cx="8424936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RODINA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=otec&amp;ex=1#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:MC900358767|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RODINA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=RODINA&amp;ex=1#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:MC900023441|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MIMINO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=RODINA&amp;ex=1#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:MC900024443|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SESTRA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?album=31&amp;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=51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BRATR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?album=31&amp;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=50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DVOJČATA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=bratr&amp;ex=1#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:MC900089470|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DĚDEČEK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=RODINA&amp;ex=1#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:MC900024434|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BABIČKA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=RODINA&amp;ex=1#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:MC900089626|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266</TotalTime>
  <Words>291</Words>
  <Application>Microsoft Office PowerPoint</Application>
  <PresentationFormat>Předvádění na obrazovce (4:3)</PresentationFormat>
  <Paragraphs>81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FAMILY</vt:lpstr>
      <vt:lpstr>          FAMILY</vt:lpstr>
      <vt:lpstr>Snímek 5</vt:lpstr>
      <vt:lpstr>Snímek 6</vt:lpstr>
      <vt:lpstr>Snímek 7</vt:lpstr>
      <vt:lpstr>Spoj obrázky a slova.</vt:lpstr>
      <vt:lpstr> Who is this? This is my mum.</vt:lpstr>
      <vt:lpstr>         Kolik slov dokážeš použít?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</dc:title>
  <dc:creator>Marta</dc:creator>
  <cp:lastModifiedBy>Marta</cp:lastModifiedBy>
  <cp:revision>39</cp:revision>
  <dcterms:created xsi:type="dcterms:W3CDTF">2012-08-08T23:20:19Z</dcterms:created>
  <dcterms:modified xsi:type="dcterms:W3CDTF">2013-01-01T20:44:55Z</dcterms:modified>
</cp:coreProperties>
</file>