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VY_32_INOVACE_15_Nástup Habsburků na český trůn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Nástup Habsburků na český trůn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VY_32_INOVACE_15_Nástup Habsburků na český trůn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Nástup Habsburků na český trůn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040657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349612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Nástup Habsburků na český trůn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-	</a:t>
            </a:r>
            <a:r>
              <a:rPr lang="cs-CZ" b="1" dirty="0"/>
              <a:t>1526 - v bitvě s Turky u Moháče zahynul český král Ludvík Jagellonský</a:t>
            </a:r>
          </a:p>
          <a:p>
            <a:r>
              <a:rPr lang="cs-CZ" dirty="0"/>
              <a:t>-	</a:t>
            </a:r>
            <a:r>
              <a:rPr lang="cs-CZ" b="1" dirty="0"/>
              <a:t>jeho nástupcem zvolen českými stavy manžel Ludvíkovy sestry Anny </a:t>
            </a:r>
            <a:r>
              <a:rPr lang="cs-CZ" b="1" dirty="0">
                <a:solidFill>
                  <a:srgbClr val="FF0000"/>
                </a:solidFill>
              </a:rPr>
              <a:t>Ferdinand I. Habsburský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Ferdinand I. Habsburský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/>
              <a:t>(</a:t>
            </a:r>
            <a:r>
              <a:rPr lang="cs-CZ" b="1" dirty="0" smtClean="0"/>
              <a:t>1503-1564)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 začátcích jeho vlády války s Turky - zvýšené výdaje - odpor </a:t>
            </a:r>
            <a:r>
              <a:rPr lang="cs-CZ" b="1" dirty="0" smtClean="0"/>
              <a:t>českých </a:t>
            </a:r>
            <a:r>
              <a:rPr lang="cs-CZ" b="1" dirty="0"/>
              <a:t>stavů, který přerostl roku 1547 v odboj</a:t>
            </a:r>
          </a:p>
          <a:p>
            <a:r>
              <a:rPr lang="cs-CZ" b="1" dirty="0"/>
              <a:t>- povstání stavů potlačeno, Ferdinand posílil svou pozici na úkor šlechty </a:t>
            </a:r>
            <a:r>
              <a:rPr lang="cs-CZ" b="1" dirty="0" smtClean="0"/>
              <a:t>a </a:t>
            </a:r>
            <a:r>
              <a:rPr lang="cs-CZ" b="1" dirty="0"/>
              <a:t>měst </a:t>
            </a:r>
          </a:p>
          <a:p>
            <a:r>
              <a:rPr lang="cs-CZ" b="1" dirty="0"/>
              <a:t>- počátek absolutismu, posilování </a:t>
            </a:r>
            <a:r>
              <a:rPr lang="cs-CZ" b="1" dirty="0" smtClean="0"/>
              <a:t>katolicismu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Maxmilián II.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(1527 – 1576)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syn Ferdinanda I.</a:t>
            </a:r>
          </a:p>
          <a:p>
            <a:r>
              <a:rPr lang="pl-PL" b="1" dirty="0" smtClean="0"/>
              <a:t>na </a:t>
            </a:r>
            <a:r>
              <a:rPr lang="pl-PL" b="1" dirty="0"/>
              <a:t>rozdíl od svého otce od mládí sympatizoval s protestanty</a:t>
            </a:r>
          </a:p>
          <a:p>
            <a:r>
              <a:rPr lang="cs-CZ" b="1" dirty="0" smtClean="0"/>
              <a:t>podporoval </a:t>
            </a:r>
            <a:r>
              <a:rPr lang="cs-CZ" b="1" dirty="0"/>
              <a:t>humanistické ideály</a:t>
            </a:r>
          </a:p>
          <a:p>
            <a:r>
              <a:rPr lang="cs-CZ" b="1" dirty="0" smtClean="0"/>
              <a:t>pod </a:t>
            </a:r>
            <a:r>
              <a:rPr lang="cs-CZ" b="1" dirty="0"/>
              <a:t>tlakem otce ale složil přísahu věrnosti katolicismu</a:t>
            </a:r>
          </a:p>
          <a:p>
            <a:r>
              <a:rPr lang="cs-CZ" b="1" dirty="0" smtClean="0"/>
              <a:t>i </a:t>
            </a:r>
            <a:r>
              <a:rPr lang="cs-CZ" b="1" dirty="0"/>
              <a:t>přes to po celý život protestanty nepronásledoval a podporoval</a:t>
            </a:r>
          </a:p>
          <a:p>
            <a:r>
              <a:rPr lang="cs-CZ" b="1" dirty="0" smtClean="0"/>
              <a:t>proto </a:t>
            </a:r>
            <a:r>
              <a:rPr lang="cs-CZ" b="1" dirty="0"/>
              <a:t>v Čechách podporován šlechtou a bylo zaručeno </a:t>
            </a:r>
            <a:r>
              <a:rPr lang="cs-CZ" b="1" dirty="0" smtClean="0"/>
              <a:t>následnictví pro jeho syna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 II. </a:t>
            </a:r>
            <a:r>
              <a:rPr lang="cs-CZ" b="1" dirty="0" smtClean="0"/>
              <a:t>(1552-1612)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Syn Maxmiliána II.</a:t>
            </a:r>
          </a:p>
          <a:p>
            <a:r>
              <a:rPr lang="cs-CZ" b="1" dirty="0" smtClean="0"/>
              <a:t>po </a:t>
            </a:r>
            <a:r>
              <a:rPr lang="cs-CZ" b="1" dirty="0"/>
              <a:t>otci tolerantní k nekatolíkům, proto poslán na vychování do </a:t>
            </a:r>
            <a:r>
              <a:rPr lang="cs-CZ" b="1" dirty="0" smtClean="0"/>
              <a:t>silně </a:t>
            </a:r>
            <a:r>
              <a:rPr lang="cs-CZ" b="1" dirty="0"/>
              <a:t>katolického Španělska </a:t>
            </a:r>
          </a:p>
          <a:p>
            <a:r>
              <a:rPr lang="cs-CZ" b="1" dirty="0" smtClean="0"/>
              <a:t>odpor </a:t>
            </a:r>
            <a:r>
              <a:rPr lang="cs-CZ" b="1" dirty="0"/>
              <a:t>k náboženskému fanatizmu mu zůstal</a:t>
            </a:r>
          </a:p>
          <a:p>
            <a:r>
              <a:rPr lang="cs-CZ" b="1" dirty="0" smtClean="0"/>
              <a:t>inteligentní </a:t>
            </a:r>
            <a:r>
              <a:rPr lang="cs-CZ" b="1" dirty="0"/>
              <a:t>a vzdělaný</a:t>
            </a:r>
          </a:p>
          <a:p>
            <a:r>
              <a:rPr lang="pl-PL" b="1" dirty="0" smtClean="0"/>
              <a:t>po </a:t>
            </a:r>
            <a:r>
              <a:rPr lang="pl-PL" b="1" dirty="0"/>
              <a:t>smrti otce nastoupil na trůn - spory se zbytkem rodiny</a:t>
            </a:r>
          </a:p>
          <a:p>
            <a:r>
              <a:rPr lang="pl-PL" b="1" dirty="0" smtClean="0"/>
              <a:t>přesídlil </a:t>
            </a:r>
            <a:r>
              <a:rPr lang="pl-PL" b="1" dirty="0"/>
              <a:t>i s dvorem na Pražský hrad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později u něj propuká zděděná duševní </a:t>
            </a:r>
            <a:r>
              <a:rPr lang="cs-CZ" b="1" dirty="0"/>
              <a:t>choroba + syfilis </a:t>
            </a:r>
            <a:r>
              <a:rPr lang="cs-CZ" b="1" dirty="0" smtClean="0"/>
              <a:t>– to vede k </a:t>
            </a:r>
            <a:r>
              <a:rPr lang="cs-CZ" b="1" dirty="0"/>
              <a:t>nedůvěře v okolí</a:t>
            </a:r>
          </a:p>
          <a:p>
            <a:r>
              <a:rPr lang="cs-CZ" b="1" dirty="0" smtClean="0"/>
              <a:t>začal </a:t>
            </a:r>
            <a:r>
              <a:rPr lang="cs-CZ" b="1" dirty="0"/>
              <a:t>zanedbávat vládu, podpora umělců vědců, </a:t>
            </a:r>
            <a:r>
              <a:rPr lang="cs-CZ" b="1" dirty="0" smtClean="0"/>
              <a:t>alchymistů</a:t>
            </a:r>
          </a:p>
          <a:p>
            <a:r>
              <a:rPr lang="cs-CZ" b="1" dirty="0" smtClean="0"/>
              <a:t>Praha se za jeho vlády stává kulturním a vědeckým centrem Evropy</a:t>
            </a:r>
          </a:p>
          <a:p>
            <a:r>
              <a:rPr lang="cs-CZ" b="1" dirty="0" smtClean="0"/>
              <a:t>postupně </a:t>
            </a:r>
            <a:r>
              <a:rPr lang="cs-CZ" b="1" dirty="0"/>
              <a:t>ztrácí </a:t>
            </a:r>
            <a:r>
              <a:rPr lang="cs-CZ" b="1" dirty="0" smtClean="0"/>
              <a:t>moc, jeho rozhodnutí ovlivněna i okolím, rádci atd.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9.7.1609 </a:t>
            </a:r>
            <a:r>
              <a:rPr lang="cs-CZ" b="1" dirty="0"/>
              <a:t>- vydal Majestát - povoluje svobodu vyznání</a:t>
            </a:r>
          </a:p>
          <a:p>
            <a:r>
              <a:rPr lang="cs-CZ" b="1" dirty="0" smtClean="0"/>
              <a:t>boj </a:t>
            </a:r>
            <a:r>
              <a:rPr lang="cs-CZ" b="1" dirty="0"/>
              <a:t>proti bratrovi Matyášovi - pozval do Čech vojska pasovského biskupa Leopolda</a:t>
            </a:r>
          </a:p>
          <a:p>
            <a:r>
              <a:rPr lang="cs-CZ" b="1" dirty="0" smtClean="0"/>
              <a:t>všeobecný </a:t>
            </a:r>
            <a:r>
              <a:rPr lang="cs-CZ" b="1" dirty="0"/>
              <a:t>odpor - Rudolf donucen k abdikaci ve prospěch Matyáše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74055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nastoupili Habsburkové na český trůn?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bylo dominantní náboženství habsburské dynastie?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přesídlil Rudolf II. Z Vídně do Prahy?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příčiny postupného úpadku Rudolfovy moci?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 Majestát a jaký byl jeho význam</a:t>
            </a:r>
            <a:r>
              <a:rPr lang="cs-CZ" b="1" dirty="0" smtClean="0"/>
              <a:t>?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378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Ferdinand I. Habsburský (1503-1564)</vt:lpstr>
      <vt:lpstr>Maxmilián II. (1527 – 1576)</vt:lpstr>
      <vt:lpstr>Rudolf II. (1552-1612)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24</cp:revision>
  <dcterms:created xsi:type="dcterms:W3CDTF">2011-11-09T14:01:04Z</dcterms:created>
  <dcterms:modified xsi:type="dcterms:W3CDTF">2012-02-06T15:54:00Z</dcterms:modified>
</cp:coreProperties>
</file>