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570" autoAdjust="0"/>
  </p:normalViewPr>
  <p:slideViewPr>
    <p:cSldViewPr>
      <p:cViewPr varScale="1">
        <p:scale>
          <a:sx n="82" d="100"/>
          <a:sy n="82" d="100"/>
        </p:scale>
        <p:origin x="-10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Tři koťátka - Vladimír </a:t>
          </a:r>
          <a:r>
            <a:rPr lang="cs-CZ" sz="2000" dirty="0" err="1" smtClean="0"/>
            <a:t>Sutějev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smtClean="0"/>
            <a:t>ČíSLO </a:t>
          </a:r>
          <a:r>
            <a:rPr lang="cs-CZ" sz="2000" dirty="0" smtClean="0"/>
            <a:t>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</dgm:pt>
    <dgm:pt modelId="{8A0D47FA-2459-4D17-979E-B5D78BD4DE98}" type="sibTrans" cxnId="{4B02B0D6-49BA-48DC-BBDA-A0EBD0E6EC7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773FF9-BA3D-4656-90E0-FC6D336A7B0F}" type="presOf" srcId="{6541F217-C5AB-40B8-85F6-BC75400AB196}" destId="{927FF0E9-1A63-489E-A722-C7DA86803AD4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9B3C44F2-1766-4FC7-8E5E-CEAC8E99A2D8}" type="presOf" srcId="{D1B46980-6531-4606-95E6-44980827E919}" destId="{6140AFEC-043D-4C43-A2F9-D0F5331DF3A3}" srcOrd="0" destOrd="0" presId="urn:microsoft.com/office/officeart/2005/8/layout/target3"/>
    <dgm:cxn modelId="{9220C653-FFC1-4D31-ABD0-34DFB277546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9C4E7C-08E4-4BE6-8932-3F95278D3FD8}" type="presOf" srcId="{D8197B8C-B260-4A16-BDF4-0947B075E274}" destId="{25B08C86-7E15-44DC-BE7F-FFB55DD49D12}" srcOrd="0" destOrd="0" presId="urn:microsoft.com/office/officeart/2005/8/layout/target3"/>
    <dgm:cxn modelId="{B67A977F-5132-4B8C-8063-7D18EB51240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A05BE8-2C79-4C42-BFFA-D9D808767822}" type="presOf" srcId="{B651F6E3-6281-48DB-9319-2AEAFDAE7572}" destId="{619D679B-A015-4ECF-8348-D1034C574F40}" srcOrd="0" destOrd="0" presId="urn:microsoft.com/office/officeart/2005/8/layout/target3"/>
    <dgm:cxn modelId="{412D6176-8B51-48D2-873A-429D1BAE66FB}" type="presOf" srcId="{D1D4F407-5343-4D3F-B5B9-D407B03CAEB4}" destId="{D005CE8C-CC26-4C3E-AC11-E15060ECD759}" srcOrd="0" destOrd="0" presId="urn:microsoft.com/office/officeart/2005/8/layout/target3"/>
    <dgm:cxn modelId="{A4A79672-A5D1-4D2A-95A6-5B92B7763686}" type="presOf" srcId="{D1D4F407-5343-4D3F-B5B9-D407B03CAEB4}" destId="{AED2198E-93D5-4001-81B4-73124B309672}" srcOrd="1" destOrd="0" presId="urn:microsoft.com/office/officeart/2005/8/layout/target3"/>
    <dgm:cxn modelId="{568C98C5-6D09-4EFE-833E-18F9DCF800C0}" type="presOf" srcId="{6541F217-C5AB-40B8-85F6-BC75400AB196}" destId="{4E0F7737-C415-4058-980E-2D09FF990C83}" srcOrd="0" destOrd="0" presId="urn:microsoft.com/office/officeart/2005/8/layout/target3"/>
    <dgm:cxn modelId="{01DDF571-82D8-4886-9E0A-01BCBB204641}" type="presOf" srcId="{B651F6E3-6281-48DB-9319-2AEAFDAE7572}" destId="{6BB5E863-4638-4E1D-BFDE-399D028AC4ED}" srcOrd="1" destOrd="0" presId="urn:microsoft.com/office/officeart/2005/8/layout/target3"/>
    <dgm:cxn modelId="{712122D1-15F6-4660-A447-7B610DE7D24A}" type="presOf" srcId="{D1B46980-6531-4606-95E6-44980827E919}" destId="{2BE915AB-18AA-4053-B92C-3BFC9ED204BB}" srcOrd="1" destOrd="0" presId="urn:microsoft.com/office/officeart/2005/8/layout/target3"/>
    <dgm:cxn modelId="{D0C35B45-DB2C-4C3B-A3C3-AEEEE4901352}" type="presParOf" srcId="{333A1088-737F-45CB-B68E-254E46348037}" destId="{F5ABB229-8D3B-4694-996A-96F23CF14429}" srcOrd="0" destOrd="0" presId="urn:microsoft.com/office/officeart/2005/8/layout/target3"/>
    <dgm:cxn modelId="{68AB5F91-D522-4AA2-BC9C-266D16980401}" type="presParOf" srcId="{333A1088-737F-45CB-B68E-254E46348037}" destId="{F41139FD-01EE-4571-8B17-4FB00FC51163}" srcOrd="1" destOrd="0" presId="urn:microsoft.com/office/officeart/2005/8/layout/target3"/>
    <dgm:cxn modelId="{34C02B6B-6C72-4643-8FAF-AB00414438D3}" type="presParOf" srcId="{333A1088-737F-45CB-B68E-254E46348037}" destId="{D005CE8C-CC26-4C3E-AC11-E15060ECD759}" srcOrd="2" destOrd="0" presId="urn:microsoft.com/office/officeart/2005/8/layout/target3"/>
    <dgm:cxn modelId="{63544E11-8C37-4EBC-B799-44D58806B4C0}" type="presParOf" srcId="{333A1088-737F-45CB-B68E-254E46348037}" destId="{2C702D82-9B77-49B7-9568-BB8EB47C3372}" srcOrd="3" destOrd="0" presId="urn:microsoft.com/office/officeart/2005/8/layout/target3"/>
    <dgm:cxn modelId="{40F1BBCF-4C03-4D57-9CD9-D35A1E265672}" type="presParOf" srcId="{333A1088-737F-45CB-B68E-254E46348037}" destId="{A52A0455-90FF-4808-ABD0-F02540D31D5A}" srcOrd="4" destOrd="0" presId="urn:microsoft.com/office/officeart/2005/8/layout/target3"/>
    <dgm:cxn modelId="{486F5449-6602-464F-B9E9-4E15B7CA2414}" type="presParOf" srcId="{333A1088-737F-45CB-B68E-254E46348037}" destId="{6140AFEC-043D-4C43-A2F9-D0F5331DF3A3}" srcOrd="5" destOrd="0" presId="urn:microsoft.com/office/officeart/2005/8/layout/target3"/>
    <dgm:cxn modelId="{22B65004-7AC0-4FD5-B301-7D2C300BDA35}" type="presParOf" srcId="{333A1088-737F-45CB-B68E-254E46348037}" destId="{9358AC05-5D7D-4327-9F80-1AD486AEA664}" srcOrd="6" destOrd="0" presId="urn:microsoft.com/office/officeart/2005/8/layout/target3"/>
    <dgm:cxn modelId="{E19F8B40-5E85-4794-B2AC-EAA4216C47C7}" type="presParOf" srcId="{333A1088-737F-45CB-B68E-254E46348037}" destId="{313FC574-E1CD-4FB4-B054-0B805CE0447D}" srcOrd="7" destOrd="0" presId="urn:microsoft.com/office/officeart/2005/8/layout/target3"/>
    <dgm:cxn modelId="{ED34CA98-ED73-4BF4-9BF2-002849E0E6A8}" type="presParOf" srcId="{333A1088-737F-45CB-B68E-254E46348037}" destId="{619D679B-A015-4ECF-8348-D1034C574F40}" srcOrd="8" destOrd="0" presId="urn:microsoft.com/office/officeart/2005/8/layout/target3"/>
    <dgm:cxn modelId="{5E900EB8-4E0F-4F0E-81FE-1CF2660FCCAE}" type="presParOf" srcId="{333A1088-737F-45CB-B68E-254E46348037}" destId="{322283A8-4A27-4CDA-BAE3-F381106A9174}" srcOrd="9" destOrd="0" presId="urn:microsoft.com/office/officeart/2005/8/layout/target3"/>
    <dgm:cxn modelId="{EDFBB3D1-8725-401C-8EAA-081AE1613588}" type="presParOf" srcId="{333A1088-737F-45CB-B68E-254E46348037}" destId="{FFC9F71D-1B4F-4AD9-A4A6-86ADEFC8AF5C}" srcOrd="10" destOrd="0" presId="urn:microsoft.com/office/officeart/2005/8/layout/target3"/>
    <dgm:cxn modelId="{52B8D346-AB33-414E-ACC5-E76835622292}" type="presParOf" srcId="{333A1088-737F-45CB-B68E-254E46348037}" destId="{25B08C86-7E15-44DC-BE7F-FFB55DD49D12}" srcOrd="11" destOrd="0" presId="urn:microsoft.com/office/officeart/2005/8/layout/target3"/>
    <dgm:cxn modelId="{43C9DA44-F1F1-4968-AD84-F1275F91894F}" type="presParOf" srcId="{333A1088-737F-45CB-B68E-254E46348037}" destId="{7795142C-4ED3-4299-AA4F-F2DBC5BC0162}" srcOrd="12" destOrd="0" presId="urn:microsoft.com/office/officeart/2005/8/layout/target3"/>
    <dgm:cxn modelId="{4605A774-44F4-45B7-9E8F-DC91F025F1A6}" type="presParOf" srcId="{333A1088-737F-45CB-B68E-254E46348037}" destId="{5E540A0A-8795-4793-81A7-E674FBB380D4}" srcOrd="13" destOrd="0" presId="urn:microsoft.com/office/officeart/2005/8/layout/target3"/>
    <dgm:cxn modelId="{9A8C910C-268D-4389-B12E-90A336F802CF}" type="presParOf" srcId="{333A1088-737F-45CB-B68E-254E46348037}" destId="{4E0F7737-C415-4058-980E-2D09FF990C83}" srcOrd="14" destOrd="0" presId="urn:microsoft.com/office/officeart/2005/8/layout/target3"/>
    <dgm:cxn modelId="{48FD02BB-6A6A-4B8E-8C7E-CB9EC5D9749C}" type="presParOf" srcId="{333A1088-737F-45CB-B68E-254E46348037}" destId="{AED2198E-93D5-4001-81B4-73124B309672}" srcOrd="15" destOrd="0" presId="urn:microsoft.com/office/officeart/2005/8/layout/target3"/>
    <dgm:cxn modelId="{CFE794CB-9664-4D81-A874-C84F6E8F273F}" type="presParOf" srcId="{333A1088-737F-45CB-B68E-254E46348037}" destId="{2BE915AB-18AA-4053-B92C-3BFC9ED204BB}" srcOrd="16" destOrd="0" presId="urn:microsoft.com/office/officeart/2005/8/layout/target3"/>
    <dgm:cxn modelId="{3BA17958-6FF8-489B-B691-84000E633418}" type="presParOf" srcId="{333A1088-737F-45CB-B68E-254E46348037}" destId="{6BB5E863-4638-4E1D-BFDE-399D028AC4ED}" srcOrd="17" destOrd="0" presId="urn:microsoft.com/office/officeart/2005/8/layout/target3"/>
    <dgm:cxn modelId="{5FD2C034-D974-4B51-8E8F-E0C57753B31E}" type="presParOf" srcId="{333A1088-737F-45CB-B68E-254E46348037}" destId="{5A5FFA88-C948-4069-8E93-59FA12366E83}" srcOrd="18" destOrd="0" presId="urn:microsoft.com/office/officeart/2005/8/layout/target3"/>
    <dgm:cxn modelId="{8F5912E5-915E-425E-8B29-FA186E0B5128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Tři koťátka - Vladimír </a:t>
          </a:r>
          <a:r>
            <a:rPr lang="cs-CZ" sz="2000" kern="1200" dirty="0" err="1" smtClean="0"/>
            <a:t>Sutějev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</a:t>
          </a:r>
          <a:r>
            <a:rPr lang="cs-CZ" sz="2000" kern="1200" dirty="0" smtClean="0"/>
            <a:t>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2B4AA-A8DE-46E4-AF5E-40391833499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51390-C4B2-473E-B97E-6E796D64C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Materiál slouží k zjištění úrovně porozumění přečtenému textu. Žákům jsou úkoly prezentovány na interaktivní tabuli a poté pracují 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Tři koťátka – Vladimír </a:t>
            </a:r>
            <a:r>
              <a:rPr lang="cs-CZ" dirty="0" err="1" smtClean="0">
                <a:solidFill>
                  <a:srgbClr val="002060"/>
                </a:solidFill>
              </a:rPr>
              <a:t>Sutějev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992" y="1556792"/>
            <a:ext cx="9073008" cy="48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Jakou barvu měla tři koťátka v naší pohádce?</a:t>
            </a:r>
          </a:p>
          <a:p>
            <a:pPr>
              <a:buNone/>
            </a:pPr>
            <a:r>
              <a:rPr lang="cs-CZ" dirty="0" smtClean="0"/>
              <a:t>--------------------------------------------------</a:t>
            </a:r>
          </a:p>
          <a:p>
            <a:pPr>
              <a:buNone/>
            </a:pPr>
            <a:r>
              <a:rPr lang="cs-CZ" dirty="0" smtClean="0"/>
              <a:t>2. Doplň správně větu:</a:t>
            </a:r>
          </a:p>
          <a:p>
            <a:pPr>
              <a:buNone/>
            </a:pPr>
            <a:r>
              <a:rPr lang="cs-CZ" dirty="0" smtClean="0"/>
              <a:t>Tři koťátka skočila nejdříve do    ----------,</a:t>
            </a:r>
          </a:p>
          <a:p>
            <a:pPr>
              <a:buNone/>
            </a:pPr>
            <a:r>
              <a:rPr lang="cs-CZ" dirty="0" smtClean="0"/>
              <a:t>pak vlezla do ------------ a nakonec skočila do</a:t>
            </a:r>
          </a:p>
          <a:p>
            <a:pPr>
              <a:buNone/>
            </a:pPr>
            <a:r>
              <a:rPr lang="cs-CZ" dirty="0"/>
              <a:t>  </a:t>
            </a:r>
            <a:r>
              <a:rPr lang="cs-CZ" dirty="0" smtClean="0"/>
              <a:t>------------------.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7" name="Picture 3" descr="C:\Users\08GP\AppData\Local\Microsoft\Windows\Temporary Internet Files\Content.IE5\K0O7W0UI\MC9004406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581128"/>
            <a:ext cx="1800200" cy="1685299"/>
          </a:xfrm>
          <a:prstGeom prst="rect">
            <a:avLst/>
          </a:prstGeom>
          <a:noFill/>
        </p:spPr>
      </p:pic>
      <p:pic>
        <p:nvPicPr>
          <p:cNvPr id="6" name="Picture 3" descr="C:\Users\08GP\AppData\Local\Microsoft\Windows\Temporary Internet Files\Content.IE5\K0O7W0UI\MC9004406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581128"/>
            <a:ext cx="1800200" cy="1685299"/>
          </a:xfrm>
          <a:prstGeom prst="rect">
            <a:avLst/>
          </a:prstGeom>
          <a:noFill/>
        </p:spPr>
      </p:pic>
      <p:pic>
        <p:nvPicPr>
          <p:cNvPr id="7" name="Picture 3" descr="C:\Users\08GP\AppData\Local\Microsoft\Windows\Temporary Internet Files\Content.IE5\K0O7W0UI\MC9004406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653136"/>
            <a:ext cx="1800200" cy="16852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3. Koťátka potkala cestou jiná tři zvířátka. Napiš, která to byla.</a:t>
            </a:r>
          </a:p>
          <a:p>
            <a:pPr>
              <a:buNone/>
            </a:pPr>
            <a:r>
              <a:rPr lang="cs-CZ" dirty="0" smtClean="0"/>
              <a:t>---------------------------------------------------------</a:t>
            </a:r>
          </a:p>
          <a:p>
            <a:pPr>
              <a:buNone/>
            </a:pPr>
            <a:r>
              <a:rPr lang="cs-CZ" dirty="0" smtClean="0"/>
              <a:t>4. Nakresli, jak vypadala koťátka na začátku své cesty.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Výsledky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002060"/>
                </a:solidFill>
              </a:rPr>
              <a:t>bílou, šedivou a černou</a:t>
            </a:r>
          </a:p>
          <a:p>
            <a:pPr>
              <a:buNone/>
            </a:pPr>
            <a:r>
              <a:rPr lang="cs-CZ" dirty="0" smtClean="0"/>
              <a:t>2. Tři koťátka skočila nejdříve do </a:t>
            </a:r>
            <a:r>
              <a:rPr lang="cs-CZ" dirty="0" smtClean="0">
                <a:solidFill>
                  <a:srgbClr val="002060"/>
                </a:solidFill>
              </a:rPr>
              <a:t>mouky,</a:t>
            </a:r>
            <a:r>
              <a:rPr lang="cs-CZ" dirty="0" smtClean="0"/>
              <a:t> pak vlezla do </a:t>
            </a:r>
            <a:r>
              <a:rPr lang="cs-CZ" dirty="0" smtClean="0">
                <a:solidFill>
                  <a:srgbClr val="002060"/>
                </a:solidFill>
              </a:rPr>
              <a:t>roury</a:t>
            </a:r>
            <a:r>
              <a:rPr lang="cs-CZ" dirty="0" smtClean="0"/>
              <a:t> a nakonec skočila do </a:t>
            </a:r>
            <a:r>
              <a:rPr lang="cs-CZ" dirty="0" smtClean="0">
                <a:solidFill>
                  <a:srgbClr val="002060"/>
                </a:solidFill>
              </a:rPr>
              <a:t>vody.</a:t>
            </a:r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smtClean="0">
                <a:solidFill>
                  <a:srgbClr val="002060"/>
                </a:solidFill>
              </a:rPr>
              <a:t>myšku, žábu a rybu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prezentace 5.10. 2011.</a:t>
            </a:r>
          </a:p>
          <a:p>
            <a:pPr>
              <a:buNone/>
            </a:pPr>
            <a:r>
              <a:rPr lang="cs-CZ" dirty="0" smtClean="0"/>
              <a:t>    Obrázek je otevřená galerie Microsoft Office</a:t>
            </a:r>
          </a:p>
          <a:p>
            <a:pPr>
              <a:buNone/>
            </a:pPr>
            <a:r>
              <a:rPr lang="cs-CZ" dirty="0" smtClean="0"/>
              <a:t>    5.10.2011.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191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Tři koťátka – Vladimír Sutějev</vt:lpstr>
      <vt:lpstr>Snímek 4</vt:lpstr>
      <vt:lpstr>Výsledky řešení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12</cp:revision>
  <dcterms:created xsi:type="dcterms:W3CDTF">2011-12-04T10:48:43Z</dcterms:created>
  <dcterms:modified xsi:type="dcterms:W3CDTF">2011-12-11T14:52:00Z</dcterms:modified>
</cp:coreProperties>
</file>