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Jak </a:t>
          </a:r>
          <a:r>
            <a:rPr lang="cs-CZ" sz="2000" dirty="0" smtClean="0"/>
            <a:t>krtek ke kalhotkám přišel – Eduard </a:t>
          </a:r>
          <a:r>
            <a:rPr lang="cs-CZ" sz="2000" dirty="0" err="1" smtClean="0"/>
            <a:t>Petiška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</dgm:pt>
    <dgm:pt modelId="{8A0D47FA-2459-4D17-979E-B5D78BD4DE98}" type="sibTrans" cxnId="{4B02B0D6-49BA-48DC-BBDA-A0EBD0E6EC7E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CB023CB-F3B9-4FE9-BA66-58F3959BBC0F}" type="presOf" srcId="{B651F6E3-6281-48DB-9319-2AEAFDAE7572}" destId="{619D679B-A015-4ECF-8348-D1034C574F40}" srcOrd="0" destOrd="0" presId="urn:microsoft.com/office/officeart/2005/8/layout/target3"/>
    <dgm:cxn modelId="{0DC6F280-FEAB-4A0D-8FAE-BF1051A10449}" type="presOf" srcId="{6541F217-C5AB-40B8-85F6-BC75400AB196}" destId="{4E0F7737-C415-4058-980E-2D09FF990C83}" srcOrd="0" destOrd="0" presId="urn:microsoft.com/office/officeart/2005/8/layout/target3"/>
    <dgm:cxn modelId="{610693C8-E9EF-4154-A239-3B9A3CDC0221}" type="presOf" srcId="{757F3AB3-0718-4624-B441-E567A8F0AB56}" destId="{333A1088-737F-45CB-B68E-254E46348037}" srcOrd="0" destOrd="0" presId="urn:microsoft.com/office/officeart/2005/8/layout/target3"/>
    <dgm:cxn modelId="{9E357053-EEFC-48C3-AD0B-95CEA8C8B592}" type="presOf" srcId="{6541F217-C5AB-40B8-85F6-BC75400AB196}" destId="{927FF0E9-1A63-489E-A722-C7DA86803AD4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3AAD629C-CEA3-41B4-9CD1-03056E6DC424}" type="presOf" srcId="{D1D4F407-5343-4D3F-B5B9-D407B03CAEB4}" destId="{D005CE8C-CC26-4C3E-AC11-E15060ECD759}" srcOrd="0" destOrd="0" presId="urn:microsoft.com/office/officeart/2005/8/layout/target3"/>
    <dgm:cxn modelId="{F66678DB-41A7-4E4C-821D-1F9F956B9988}" type="presOf" srcId="{D8197B8C-B260-4A16-BDF4-0947B075E274}" destId="{5A5FFA88-C948-4069-8E93-59FA12366E83}" srcOrd="1" destOrd="0" presId="urn:microsoft.com/office/officeart/2005/8/layout/target3"/>
    <dgm:cxn modelId="{950E4F9E-AF87-4C7A-AC15-58DFEFC8CF1A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F71850-1EE7-45D2-9BAA-52EAE2D9FBDC}" type="presOf" srcId="{D1B46980-6531-4606-95E6-44980827E919}" destId="{2BE915AB-18AA-4053-B92C-3BFC9ED204BB}" srcOrd="1" destOrd="0" presId="urn:microsoft.com/office/officeart/2005/8/layout/target3"/>
    <dgm:cxn modelId="{4C950071-B599-4783-B929-F89D044B1029}" type="presOf" srcId="{D1D4F407-5343-4D3F-B5B9-D407B03CAEB4}" destId="{AED2198E-93D5-4001-81B4-73124B309672}" srcOrd="1" destOrd="0" presId="urn:microsoft.com/office/officeart/2005/8/layout/target3"/>
    <dgm:cxn modelId="{C97C72FE-FA18-46F0-BE9A-F4CDA6008A43}" type="presOf" srcId="{D1B46980-6531-4606-95E6-44980827E919}" destId="{6140AFEC-043D-4C43-A2F9-D0F5331DF3A3}" srcOrd="0" destOrd="0" presId="urn:microsoft.com/office/officeart/2005/8/layout/target3"/>
    <dgm:cxn modelId="{D8CDFCAB-61F0-494B-9749-63E442665BA0}" type="presOf" srcId="{D8197B8C-B260-4A16-BDF4-0947B075E274}" destId="{25B08C86-7E15-44DC-BE7F-FFB55DD49D12}" srcOrd="0" destOrd="0" presId="urn:microsoft.com/office/officeart/2005/8/layout/target3"/>
    <dgm:cxn modelId="{227060D6-143E-4C3E-A6C8-5A566ACEDCE4}" type="presParOf" srcId="{333A1088-737F-45CB-B68E-254E46348037}" destId="{F5ABB229-8D3B-4694-996A-96F23CF14429}" srcOrd="0" destOrd="0" presId="urn:microsoft.com/office/officeart/2005/8/layout/target3"/>
    <dgm:cxn modelId="{AAB54E8B-45DE-42EF-A70B-277BA07201C3}" type="presParOf" srcId="{333A1088-737F-45CB-B68E-254E46348037}" destId="{F41139FD-01EE-4571-8B17-4FB00FC51163}" srcOrd="1" destOrd="0" presId="urn:microsoft.com/office/officeart/2005/8/layout/target3"/>
    <dgm:cxn modelId="{F16B5E41-0B43-4224-86FB-2F457876B9B0}" type="presParOf" srcId="{333A1088-737F-45CB-B68E-254E46348037}" destId="{D005CE8C-CC26-4C3E-AC11-E15060ECD759}" srcOrd="2" destOrd="0" presId="urn:microsoft.com/office/officeart/2005/8/layout/target3"/>
    <dgm:cxn modelId="{6D6CA112-7A99-405D-8A25-807D691D1222}" type="presParOf" srcId="{333A1088-737F-45CB-B68E-254E46348037}" destId="{2C702D82-9B77-49B7-9568-BB8EB47C3372}" srcOrd="3" destOrd="0" presId="urn:microsoft.com/office/officeart/2005/8/layout/target3"/>
    <dgm:cxn modelId="{AC1708AC-C784-45BF-932F-1DAD840FC718}" type="presParOf" srcId="{333A1088-737F-45CB-B68E-254E46348037}" destId="{A52A0455-90FF-4808-ABD0-F02540D31D5A}" srcOrd="4" destOrd="0" presId="urn:microsoft.com/office/officeart/2005/8/layout/target3"/>
    <dgm:cxn modelId="{EA6866D8-3B8A-47DE-88FD-71D02ED0D566}" type="presParOf" srcId="{333A1088-737F-45CB-B68E-254E46348037}" destId="{6140AFEC-043D-4C43-A2F9-D0F5331DF3A3}" srcOrd="5" destOrd="0" presId="urn:microsoft.com/office/officeart/2005/8/layout/target3"/>
    <dgm:cxn modelId="{62732F21-CD7B-4E00-BAD6-85B60EA44723}" type="presParOf" srcId="{333A1088-737F-45CB-B68E-254E46348037}" destId="{9358AC05-5D7D-4327-9F80-1AD486AEA664}" srcOrd="6" destOrd="0" presId="urn:microsoft.com/office/officeart/2005/8/layout/target3"/>
    <dgm:cxn modelId="{30F9DF37-DFC9-420A-A256-710A708D21F0}" type="presParOf" srcId="{333A1088-737F-45CB-B68E-254E46348037}" destId="{313FC574-E1CD-4FB4-B054-0B805CE0447D}" srcOrd="7" destOrd="0" presId="urn:microsoft.com/office/officeart/2005/8/layout/target3"/>
    <dgm:cxn modelId="{7E6D13D1-4C4A-4A29-9B24-6555F0BE6C98}" type="presParOf" srcId="{333A1088-737F-45CB-B68E-254E46348037}" destId="{619D679B-A015-4ECF-8348-D1034C574F40}" srcOrd="8" destOrd="0" presId="urn:microsoft.com/office/officeart/2005/8/layout/target3"/>
    <dgm:cxn modelId="{914A7BBC-54F7-471E-BD8F-5AD87A6FC227}" type="presParOf" srcId="{333A1088-737F-45CB-B68E-254E46348037}" destId="{322283A8-4A27-4CDA-BAE3-F381106A9174}" srcOrd="9" destOrd="0" presId="urn:microsoft.com/office/officeart/2005/8/layout/target3"/>
    <dgm:cxn modelId="{E09BEA9B-BA7C-4D2A-A5F4-330A05CDF788}" type="presParOf" srcId="{333A1088-737F-45CB-B68E-254E46348037}" destId="{FFC9F71D-1B4F-4AD9-A4A6-86ADEFC8AF5C}" srcOrd="10" destOrd="0" presId="urn:microsoft.com/office/officeart/2005/8/layout/target3"/>
    <dgm:cxn modelId="{FCB1AEE3-1032-4874-8A3A-5D1A0BDC9A78}" type="presParOf" srcId="{333A1088-737F-45CB-B68E-254E46348037}" destId="{25B08C86-7E15-44DC-BE7F-FFB55DD49D12}" srcOrd="11" destOrd="0" presId="urn:microsoft.com/office/officeart/2005/8/layout/target3"/>
    <dgm:cxn modelId="{80184A62-710D-4299-BB6C-56C6380D41BB}" type="presParOf" srcId="{333A1088-737F-45CB-B68E-254E46348037}" destId="{7795142C-4ED3-4299-AA4F-F2DBC5BC0162}" srcOrd="12" destOrd="0" presId="urn:microsoft.com/office/officeart/2005/8/layout/target3"/>
    <dgm:cxn modelId="{7A3D5FA1-8EC5-47EB-9E2B-5092D04856AE}" type="presParOf" srcId="{333A1088-737F-45CB-B68E-254E46348037}" destId="{5E540A0A-8795-4793-81A7-E674FBB380D4}" srcOrd="13" destOrd="0" presId="urn:microsoft.com/office/officeart/2005/8/layout/target3"/>
    <dgm:cxn modelId="{3EE059F1-EE3A-4F7E-916B-A311B360AB47}" type="presParOf" srcId="{333A1088-737F-45CB-B68E-254E46348037}" destId="{4E0F7737-C415-4058-980E-2D09FF990C83}" srcOrd="14" destOrd="0" presId="urn:microsoft.com/office/officeart/2005/8/layout/target3"/>
    <dgm:cxn modelId="{E4D90E3A-D979-4063-ADAA-4B039F61699C}" type="presParOf" srcId="{333A1088-737F-45CB-B68E-254E46348037}" destId="{AED2198E-93D5-4001-81B4-73124B309672}" srcOrd="15" destOrd="0" presId="urn:microsoft.com/office/officeart/2005/8/layout/target3"/>
    <dgm:cxn modelId="{81309B60-D2D0-43DA-84C1-F7C634650FC8}" type="presParOf" srcId="{333A1088-737F-45CB-B68E-254E46348037}" destId="{2BE915AB-18AA-4053-B92C-3BFC9ED204BB}" srcOrd="16" destOrd="0" presId="urn:microsoft.com/office/officeart/2005/8/layout/target3"/>
    <dgm:cxn modelId="{3D3943B4-9276-48C7-9ED3-C3FEBBC19388}" type="presParOf" srcId="{333A1088-737F-45CB-B68E-254E46348037}" destId="{6BB5E863-4638-4E1D-BFDE-399D028AC4ED}" srcOrd="17" destOrd="0" presId="urn:microsoft.com/office/officeart/2005/8/layout/target3"/>
    <dgm:cxn modelId="{27E1547A-FBD0-4727-B8D9-B25067973BE3}" type="presParOf" srcId="{333A1088-737F-45CB-B68E-254E46348037}" destId="{5A5FFA88-C948-4069-8E93-59FA12366E83}" srcOrd="18" destOrd="0" presId="urn:microsoft.com/office/officeart/2005/8/layout/target3"/>
    <dgm:cxn modelId="{83ED1104-5577-4390-ACDB-B94C1B9B8318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Jak </a:t>
          </a:r>
          <a:r>
            <a:rPr lang="cs-CZ" sz="2000" kern="1200" dirty="0" smtClean="0"/>
            <a:t>krtek ke kalhotkám přišel – Eduard </a:t>
          </a:r>
          <a:r>
            <a:rPr lang="cs-CZ" sz="2000" kern="1200" dirty="0" err="1" smtClean="0"/>
            <a:t>Petiška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46698-AC78-4974-AA94-7EA87ECC025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EA622-ED6C-4532-B425-953C3026FF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Materiál slouží k zjištění úrovně porozumění přečtenému textu. Žákům jsou úkoly prezentovány na interaktivní tabuli a poté pracují sami v pracovních listech. Hotová práce je kontrolována společně na interaktivní tabuli.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Jak krtek ke kalhotkám přišel- Eduard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Petiška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Vypiš všechna zvířátka, která pomáhala krtkovi k novým kalhotkám.</a:t>
            </a:r>
          </a:p>
          <a:p>
            <a:pPr>
              <a:buNone/>
            </a:pPr>
            <a:r>
              <a:rPr lang="cs-CZ" dirty="0" smtClean="0"/>
              <a:t>-------------------------------------------------------</a:t>
            </a:r>
          </a:p>
          <a:p>
            <a:pPr>
              <a:buNone/>
            </a:pPr>
            <a:r>
              <a:rPr lang="cs-CZ" dirty="0" smtClean="0"/>
              <a:t>2. Co zrovna dělal ježek, když za ním krtek přišel?</a:t>
            </a:r>
          </a:p>
          <a:p>
            <a:pPr>
              <a:buNone/>
            </a:pPr>
            <a:r>
              <a:rPr lang="cs-CZ" dirty="0"/>
              <a:t>  </a:t>
            </a:r>
            <a:r>
              <a:rPr lang="cs-CZ" dirty="0" smtClean="0"/>
              <a:t>-----------------------------------------------------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 Doplň správně větu z textu.</a:t>
            </a:r>
          </a:p>
          <a:p>
            <a:pPr>
              <a:buNone/>
            </a:pPr>
            <a:r>
              <a:rPr lang="cs-CZ" dirty="0" smtClean="0"/>
              <a:t>S pročesaným lnem…………………………………….  </a:t>
            </a:r>
          </a:p>
          <a:p>
            <a:pPr>
              <a:buNone/>
            </a:pPr>
            <a:r>
              <a:rPr lang="cs-CZ" dirty="0" smtClean="0"/>
              <a:t>4. Označ autora ilustrace knih o krtečkovi.</a:t>
            </a:r>
          </a:p>
          <a:p>
            <a:pPr>
              <a:buNone/>
            </a:pPr>
            <a:r>
              <a:rPr lang="cs-CZ" dirty="0" smtClean="0"/>
              <a:t>Helena </a:t>
            </a:r>
            <a:r>
              <a:rPr lang="cs-CZ" dirty="0" err="1" smtClean="0"/>
              <a:t>Zmatlíková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Zdeněk </a:t>
            </a:r>
            <a:r>
              <a:rPr lang="cs-CZ" dirty="0" err="1" smtClean="0"/>
              <a:t>Miler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Adolf </a:t>
            </a:r>
            <a:r>
              <a:rPr lang="cs-CZ" dirty="0" err="1" smtClean="0"/>
              <a:t>Born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5. Nakresli krtečka v nových kalhotkách.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čáp, ježek, pavoučkové</a:t>
            </a:r>
          </a:p>
          <a:p>
            <a:pPr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spal </a:t>
            </a:r>
          </a:p>
          <a:p>
            <a:pPr>
              <a:buNone/>
            </a:pPr>
            <a:r>
              <a:rPr lang="cs-CZ" dirty="0" smtClean="0"/>
              <a:t>3. S pročesaným lnem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běžel krtek k pavoučkům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4.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Zdeněk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Miler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Veškerý text je vytvořen </a:t>
            </a:r>
            <a:r>
              <a:rPr lang="cs-CZ" smtClean="0"/>
              <a:t>autorem materiálu 17.10.2011.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177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Jak krtek ke kalhotkám přišel- Eduard Petiška</vt:lpstr>
      <vt:lpstr>Snímek 4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9</cp:revision>
  <dcterms:created xsi:type="dcterms:W3CDTF">2011-12-04T11:37:26Z</dcterms:created>
  <dcterms:modified xsi:type="dcterms:W3CDTF">2012-06-13T08:18:42Z</dcterms:modified>
</cp:coreProperties>
</file>