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VY_32_INOVACE_03: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Začínám – Josef Kolář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</dgm:pt>
    <dgm:pt modelId="{8A0D47FA-2459-4D17-979E-B5D78BD4DE98}" type="sibTrans" cxnId="{4B02B0D6-49BA-48DC-BBDA-A0EBD0E6EC7E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BD11AC-C908-4FFE-9019-4512FA21A7A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C59F931-6C4E-4E81-B883-8D7D48DE0B27}" type="presOf" srcId="{D1D4F407-5343-4D3F-B5B9-D407B03CAEB4}" destId="{D005CE8C-CC26-4C3E-AC11-E15060ECD759}" srcOrd="0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55FA06A-D542-45CF-A38C-7E39056F2B6D}" type="presOf" srcId="{757F3AB3-0718-4624-B441-E567A8F0AB56}" destId="{333A1088-737F-45CB-B68E-254E46348037}" srcOrd="0" destOrd="0" presId="urn:microsoft.com/office/officeart/2005/8/layout/target3"/>
    <dgm:cxn modelId="{A0BBD12A-6E02-453C-98F0-41831D55126E}" type="presOf" srcId="{B651F6E3-6281-48DB-9319-2AEAFDAE7572}" destId="{6BB5E863-4638-4E1D-BFDE-399D028AC4ED}" srcOrd="1" destOrd="0" presId="urn:microsoft.com/office/officeart/2005/8/layout/target3"/>
    <dgm:cxn modelId="{1EBB4712-9BA6-4EE7-B860-B63913B4E1B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A5EE7E8-94F2-4232-838F-640065C35E94}" type="presOf" srcId="{D1B46980-6531-4606-95E6-44980827E919}" destId="{2BE915AB-18AA-4053-B92C-3BFC9ED204BB}" srcOrd="1" destOrd="0" presId="urn:microsoft.com/office/officeart/2005/8/layout/target3"/>
    <dgm:cxn modelId="{127CF681-D99F-414A-8380-1AC2E4E0BAB0}" type="presOf" srcId="{D8197B8C-B260-4A16-BDF4-0947B075E274}" destId="{5A5FFA88-C948-4069-8E93-59FA12366E83}" srcOrd="1" destOrd="0" presId="urn:microsoft.com/office/officeart/2005/8/layout/target3"/>
    <dgm:cxn modelId="{5AECBB5F-F147-44F0-BCAB-5EE22B0B619C}" type="presOf" srcId="{D1D4F407-5343-4D3F-B5B9-D407B03CAEB4}" destId="{AED2198E-93D5-4001-81B4-73124B309672}" srcOrd="1" destOrd="0" presId="urn:microsoft.com/office/officeart/2005/8/layout/target3"/>
    <dgm:cxn modelId="{FA9CF7B4-7BEA-4387-9847-E37F79433554}" type="presOf" srcId="{6541F217-C5AB-40B8-85F6-BC75400AB196}" destId="{927FF0E9-1A63-489E-A722-C7DA86803AD4}" srcOrd="1" destOrd="0" presId="urn:microsoft.com/office/officeart/2005/8/layout/target3"/>
    <dgm:cxn modelId="{DF33DDB4-9C77-4B77-9192-D57DE472BC95}" type="presOf" srcId="{6541F217-C5AB-40B8-85F6-BC75400AB196}" destId="{4E0F7737-C415-4058-980E-2D09FF990C83}" srcOrd="0" destOrd="0" presId="urn:microsoft.com/office/officeart/2005/8/layout/target3"/>
    <dgm:cxn modelId="{0E331574-5A74-4E6D-A946-95CA02786F4E}" type="presOf" srcId="{D1B46980-6531-4606-95E6-44980827E919}" destId="{6140AFEC-043D-4C43-A2F9-D0F5331DF3A3}" srcOrd="0" destOrd="0" presId="urn:microsoft.com/office/officeart/2005/8/layout/target3"/>
    <dgm:cxn modelId="{93B78472-F125-47B4-ABA4-49FDBF783A6C}" type="presParOf" srcId="{333A1088-737F-45CB-B68E-254E46348037}" destId="{F5ABB229-8D3B-4694-996A-96F23CF14429}" srcOrd="0" destOrd="0" presId="urn:microsoft.com/office/officeart/2005/8/layout/target3"/>
    <dgm:cxn modelId="{1F287ED6-B979-4028-8478-41A6F778B5BA}" type="presParOf" srcId="{333A1088-737F-45CB-B68E-254E46348037}" destId="{F41139FD-01EE-4571-8B17-4FB00FC51163}" srcOrd="1" destOrd="0" presId="urn:microsoft.com/office/officeart/2005/8/layout/target3"/>
    <dgm:cxn modelId="{4A4BAFF4-AFD4-452C-B134-47346AA516EB}" type="presParOf" srcId="{333A1088-737F-45CB-B68E-254E46348037}" destId="{D005CE8C-CC26-4C3E-AC11-E15060ECD759}" srcOrd="2" destOrd="0" presId="urn:microsoft.com/office/officeart/2005/8/layout/target3"/>
    <dgm:cxn modelId="{F99D0B70-D9FF-46EF-AC53-1AC2197783A6}" type="presParOf" srcId="{333A1088-737F-45CB-B68E-254E46348037}" destId="{2C702D82-9B77-49B7-9568-BB8EB47C3372}" srcOrd="3" destOrd="0" presId="urn:microsoft.com/office/officeart/2005/8/layout/target3"/>
    <dgm:cxn modelId="{E3581CB5-2DE2-4927-98B6-E55D752925E1}" type="presParOf" srcId="{333A1088-737F-45CB-B68E-254E46348037}" destId="{A52A0455-90FF-4808-ABD0-F02540D31D5A}" srcOrd="4" destOrd="0" presId="urn:microsoft.com/office/officeart/2005/8/layout/target3"/>
    <dgm:cxn modelId="{2D280C2F-23E0-49FB-A3BC-A42C222144C3}" type="presParOf" srcId="{333A1088-737F-45CB-B68E-254E46348037}" destId="{6140AFEC-043D-4C43-A2F9-D0F5331DF3A3}" srcOrd="5" destOrd="0" presId="urn:microsoft.com/office/officeart/2005/8/layout/target3"/>
    <dgm:cxn modelId="{02B63C5F-8BE4-4D7F-8E9F-5DB2A8FF2A33}" type="presParOf" srcId="{333A1088-737F-45CB-B68E-254E46348037}" destId="{9358AC05-5D7D-4327-9F80-1AD486AEA664}" srcOrd="6" destOrd="0" presId="urn:microsoft.com/office/officeart/2005/8/layout/target3"/>
    <dgm:cxn modelId="{DC12825F-17FB-4582-A72D-42A638B8C357}" type="presParOf" srcId="{333A1088-737F-45CB-B68E-254E46348037}" destId="{313FC574-E1CD-4FB4-B054-0B805CE0447D}" srcOrd="7" destOrd="0" presId="urn:microsoft.com/office/officeart/2005/8/layout/target3"/>
    <dgm:cxn modelId="{7CDECDAF-FB13-43ED-99C6-2438726EF3DA}" type="presParOf" srcId="{333A1088-737F-45CB-B68E-254E46348037}" destId="{619D679B-A015-4ECF-8348-D1034C574F40}" srcOrd="8" destOrd="0" presId="urn:microsoft.com/office/officeart/2005/8/layout/target3"/>
    <dgm:cxn modelId="{F08B8E5D-21F0-4958-AB13-9BFAE06BA43D}" type="presParOf" srcId="{333A1088-737F-45CB-B68E-254E46348037}" destId="{322283A8-4A27-4CDA-BAE3-F381106A9174}" srcOrd="9" destOrd="0" presId="urn:microsoft.com/office/officeart/2005/8/layout/target3"/>
    <dgm:cxn modelId="{D8BA83ED-0F92-496F-B289-968DF7EB596C}" type="presParOf" srcId="{333A1088-737F-45CB-B68E-254E46348037}" destId="{FFC9F71D-1B4F-4AD9-A4A6-86ADEFC8AF5C}" srcOrd="10" destOrd="0" presId="urn:microsoft.com/office/officeart/2005/8/layout/target3"/>
    <dgm:cxn modelId="{7C964FED-C9AF-4DFA-B690-224C7F574562}" type="presParOf" srcId="{333A1088-737F-45CB-B68E-254E46348037}" destId="{25B08C86-7E15-44DC-BE7F-FFB55DD49D12}" srcOrd="11" destOrd="0" presId="urn:microsoft.com/office/officeart/2005/8/layout/target3"/>
    <dgm:cxn modelId="{48339002-769A-4587-9B38-FC4AFC59C7FB}" type="presParOf" srcId="{333A1088-737F-45CB-B68E-254E46348037}" destId="{7795142C-4ED3-4299-AA4F-F2DBC5BC0162}" srcOrd="12" destOrd="0" presId="urn:microsoft.com/office/officeart/2005/8/layout/target3"/>
    <dgm:cxn modelId="{0ED81C13-28BD-4608-8FB0-8A08EA6CD7AC}" type="presParOf" srcId="{333A1088-737F-45CB-B68E-254E46348037}" destId="{5E540A0A-8795-4793-81A7-E674FBB380D4}" srcOrd="13" destOrd="0" presId="urn:microsoft.com/office/officeart/2005/8/layout/target3"/>
    <dgm:cxn modelId="{58E9247F-F8CC-4BB5-9E66-A1AC74CF72E3}" type="presParOf" srcId="{333A1088-737F-45CB-B68E-254E46348037}" destId="{4E0F7737-C415-4058-980E-2D09FF990C83}" srcOrd="14" destOrd="0" presId="urn:microsoft.com/office/officeart/2005/8/layout/target3"/>
    <dgm:cxn modelId="{F0375E5B-6128-4FAE-B432-19B0F00945C8}" type="presParOf" srcId="{333A1088-737F-45CB-B68E-254E46348037}" destId="{AED2198E-93D5-4001-81B4-73124B309672}" srcOrd="15" destOrd="0" presId="urn:microsoft.com/office/officeart/2005/8/layout/target3"/>
    <dgm:cxn modelId="{BFD586B0-BD9C-42AB-9C20-5E88B1140B0B}" type="presParOf" srcId="{333A1088-737F-45CB-B68E-254E46348037}" destId="{2BE915AB-18AA-4053-B92C-3BFC9ED204BB}" srcOrd="16" destOrd="0" presId="urn:microsoft.com/office/officeart/2005/8/layout/target3"/>
    <dgm:cxn modelId="{AC556462-3C63-441F-AB70-D47856D18C86}" type="presParOf" srcId="{333A1088-737F-45CB-B68E-254E46348037}" destId="{6BB5E863-4638-4E1D-BFDE-399D028AC4ED}" srcOrd="17" destOrd="0" presId="urn:microsoft.com/office/officeart/2005/8/layout/target3"/>
    <dgm:cxn modelId="{C34FA369-67CA-4ED9-8AC4-D64F9EAB3E10}" type="presParOf" srcId="{333A1088-737F-45CB-B68E-254E46348037}" destId="{5A5FFA88-C948-4069-8E93-59FA12366E83}" srcOrd="18" destOrd="0" presId="urn:microsoft.com/office/officeart/2005/8/layout/target3"/>
    <dgm:cxn modelId="{69B89A5F-D5D5-44EC-95E6-460383EF556C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VY_32_INOVACE_03: 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Začínám – Josef Kolář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47722-DB6A-4A8D-9F62-ED63A3821AB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6F0F1-82F7-4CEA-BAEC-AC5A9713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47722-DB6A-4A8D-9F62-ED63A3821AB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6F0F1-82F7-4CEA-BAEC-AC5A9713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47722-DB6A-4A8D-9F62-ED63A3821AB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6F0F1-82F7-4CEA-BAEC-AC5A9713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47722-DB6A-4A8D-9F62-ED63A3821AB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6F0F1-82F7-4CEA-BAEC-AC5A9713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47722-DB6A-4A8D-9F62-ED63A3821AB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6F0F1-82F7-4CEA-BAEC-AC5A9713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47722-DB6A-4A8D-9F62-ED63A3821AB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6F0F1-82F7-4CEA-BAEC-AC5A9713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47722-DB6A-4A8D-9F62-ED63A3821AB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6F0F1-82F7-4CEA-BAEC-AC5A9713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47722-DB6A-4A8D-9F62-ED63A3821AB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6F0F1-82F7-4CEA-BAEC-AC5A9713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47722-DB6A-4A8D-9F62-ED63A3821AB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6F0F1-82F7-4CEA-BAEC-AC5A9713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47722-DB6A-4A8D-9F62-ED63A3821AB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6F0F1-82F7-4CEA-BAEC-AC5A9713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47722-DB6A-4A8D-9F62-ED63A3821AB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6F0F1-82F7-4CEA-BAEC-AC5A9713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47722-DB6A-4A8D-9F62-ED63A3821AB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6F0F1-82F7-4CEA-BAEC-AC5A9713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err="1" smtClean="0"/>
              <a:t>hqjhkjewrhourLFDEWRHo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Materiál slouží k zjištění úrovně porozumění čtenému textu. Žákům jsou úkoly prezentovány na interaktivní tabuli a poté pracují sami v pracovních listech. Hotová práce je kontrolována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Začínám – Josef Kolář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Jak se jmenuje kocourek z naší pohádky?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-------------------------------------</a:t>
            </a:r>
          </a:p>
          <a:p>
            <a:pPr>
              <a:buNone/>
            </a:pPr>
            <a:r>
              <a:rPr lang="cs-CZ" dirty="0" smtClean="0"/>
              <a:t>2. Jakou má barvu očí?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-------------------------------------</a:t>
            </a:r>
          </a:p>
          <a:p>
            <a:pPr>
              <a:buNone/>
            </a:pPr>
            <a:r>
              <a:rPr lang="cs-CZ" dirty="0" smtClean="0"/>
              <a:t>3. Jak říká kocourek lidem?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-----------------------------------</a:t>
            </a:r>
            <a:endParaRPr lang="cs-CZ" dirty="0"/>
          </a:p>
        </p:txBody>
      </p:sp>
      <p:pic>
        <p:nvPicPr>
          <p:cNvPr id="1026" name="Picture 2" descr="C:\Users\08GP\AppData\Local\Microsoft\Windows\Temporary Internet Files\Content.IE5\AM1I8PN9\MC9003378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94425" y="3937000"/>
            <a:ext cx="1825625" cy="16875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4. Opiš z textu větu, kterou člověk kocourka volá.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--------------------------------------------------------</a:t>
            </a:r>
          </a:p>
          <a:p>
            <a:pPr>
              <a:buNone/>
            </a:pPr>
            <a:r>
              <a:rPr lang="cs-CZ" dirty="0" smtClean="0"/>
              <a:t>5. Označ autora ilustrace.</a:t>
            </a:r>
          </a:p>
          <a:p>
            <a:pPr>
              <a:buNone/>
            </a:pPr>
            <a:r>
              <a:rPr lang="cs-CZ" dirty="0" smtClean="0"/>
              <a:t>Josef Lada</a:t>
            </a:r>
          </a:p>
          <a:p>
            <a:pPr>
              <a:buNone/>
            </a:pPr>
            <a:r>
              <a:rPr lang="cs-CZ" dirty="0" smtClean="0"/>
              <a:t>Alena </a:t>
            </a:r>
            <a:r>
              <a:rPr lang="cs-CZ" dirty="0" err="1" smtClean="0"/>
              <a:t>Ladová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Helena </a:t>
            </a:r>
            <a:r>
              <a:rPr lang="cs-CZ" dirty="0" err="1" smtClean="0"/>
              <a:t>Zmatlíková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6. Nakresli člověka a kocourka, jak si hrají.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Modroočko</a:t>
            </a:r>
          </a:p>
          <a:p>
            <a:pPr>
              <a:buNone/>
            </a:pPr>
            <a:r>
              <a:rPr lang="cs-CZ" dirty="0" smtClean="0"/>
              <a:t>2</a:t>
            </a:r>
            <a:r>
              <a:rPr lang="cs-CZ" dirty="0" smtClean="0"/>
              <a:t>.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modrou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3.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dvojnožci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4.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Očko, pojď sem, Očko!</a:t>
            </a:r>
          </a:p>
          <a:p>
            <a:pPr>
              <a:buNone/>
            </a:pPr>
            <a:r>
              <a:rPr lang="cs-CZ" dirty="0" smtClean="0"/>
              <a:t>5.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Helena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Zmatlíková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Veškerý text je vytvořen autorem materiálu 21.10.2011.</a:t>
            </a:r>
          </a:p>
          <a:p>
            <a:pPr>
              <a:buNone/>
            </a:pPr>
            <a:r>
              <a:rPr lang="cs-CZ" dirty="0" smtClean="0"/>
              <a:t>    Obrázek otevřená galerie Microsoft Office </a:t>
            </a:r>
            <a:r>
              <a:rPr lang="cs-CZ" smtClean="0"/>
              <a:t>–21.10.2011.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180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Začínám – Josef Kolář</vt:lpstr>
      <vt:lpstr>Snímek 4</vt:lpstr>
      <vt:lpstr>Výsledky řešení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7</cp:revision>
  <dcterms:created xsi:type="dcterms:W3CDTF">2011-12-04T11:54:25Z</dcterms:created>
  <dcterms:modified xsi:type="dcterms:W3CDTF">2011-12-11T14:54:34Z</dcterms:modified>
</cp:coreProperties>
</file>