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VY_32_INOVACE_04: Čtení 2.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Marie </a:t>
          </a:r>
          <a:r>
            <a:rPr lang="cs-CZ" sz="2000" dirty="0" err="1" smtClean="0"/>
            <a:t>Adamíková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TEMA:Hrdinové – Josef Kožíšek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6541F217-C5AB-40B8-85F6-BC75400AB196}">
      <dgm:prSet custT="1"/>
      <dgm:spPr/>
      <dgm:t>
        <a:bodyPr/>
        <a:lstStyle/>
        <a:p>
          <a:pPr algn="l" rtl="0"/>
          <a:r>
            <a:rPr lang="cs-CZ" sz="2000" dirty="0" err="1" smtClean="0"/>
            <a:t>ČíSLO</a:t>
          </a:r>
          <a:r>
            <a:rPr lang="cs-CZ" sz="2000" dirty="0" smtClean="0"/>
            <a:t> PROJEKTU: CZ.1.07/1.4.00/21.1262</a:t>
          </a:r>
          <a:endParaRPr lang="cs-CZ" sz="2000" dirty="0"/>
        </a:p>
      </dgm:t>
    </dgm:pt>
    <dgm:pt modelId="{8A0D47FA-2459-4D17-979E-B5D78BD4DE98}" type="sibTrans" cxnId="{4B02B0D6-49BA-48DC-BBDA-A0EBD0E6EC7E}">
      <dgm:prSet/>
      <dgm:spPr/>
    </dgm:pt>
    <dgm:pt modelId="{622CAD68-CD8C-4B28-98A3-F49528078D71}" type="parTrans" cxnId="{4B02B0D6-49BA-48DC-BBDA-A0EBD0E6EC7E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795142C-4ED3-4299-AA4F-F2DBC5BC0162}" type="pres">
      <dgm:prSet presAssocID="{6541F217-C5AB-40B8-85F6-BC75400AB196}" presName="vertSpace5" presStyleLbl="node1" presStyleIdx="3" presStyleCnt="5"/>
      <dgm:spPr/>
    </dgm:pt>
    <dgm:pt modelId="{5E540A0A-8795-4793-81A7-E674FBB380D4}" type="pres">
      <dgm:prSet presAssocID="{6541F217-C5AB-40B8-85F6-BC75400AB196}" presName="circle5" presStyleLbl="node1" presStyleIdx="4" presStyleCnt="5"/>
      <dgm:spPr/>
    </dgm:pt>
    <dgm:pt modelId="{4E0F7737-C415-4058-980E-2D09FF990C83}" type="pres">
      <dgm:prSet presAssocID="{6541F217-C5AB-40B8-85F6-BC75400AB19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7FF0E9-1A63-489E-A722-C7DA86803AD4}" type="pres">
      <dgm:prSet presAssocID="{6541F217-C5AB-40B8-85F6-BC75400AB19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B2F26B5-CE84-4593-BB4B-55342FA094A9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1365FDE-6D0C-4531-BB23-BF184498D02E}" type="presOf" srcId="{B651F6E3-6281-48DB-9319-2AEAFDAE7572}" destId="{6BB5E863-4638-4E1D-BFDE-399D028AC4ED}" srcOrd="1" destOrd="0" presId="urn:microsoft.com/office/officeart/2005/8/layout/target3"/>
    <dgm:cxn modelId="{DD8497AA-218E-4685-87EC-66426C244B39}" type="presOf" srcId="{D1D4F407-5343-4D3F-B5B9-D407B03CAEB4}" destId="{D005CE8C-CC26-4C3E-AC11-E15060ECD759}" srcOrd="0" destOrd="0" presId="urn:microsoft.com/office/officeart/2005/8/layout/target3"/>
    <dgm:cxn modelId="{F93CB0C3-E252-473E-AF92-2A9831BCF524}" type="presOf" srcId="{D8197B8C-B260-4A16-BDF4-0947B075E274}" destId="{5A5FFA88-C948-4069-8E93-59FA12366E83}" srcOrd="1" destOrd="0" presId="urn:microsoft.com/office/officeart/2005/8/layout/target3"/>
    <dgm:cxn modelId="{F0C6E949-4E0C-4AD2-8E48-6A1A9A4B44D0}" type="presOf" srcId="{D8197B8C-B260-4A16-BDF4-0947B075E274}" destId="{25B08C86-7E15-44DC-BE7F-FFB55DD49D12}" srcOrd="0" destOrd="0" presId="urn:microsoft.com/office/officeart/2005/8/layout/target3"/>
    <dgm:cxn modelId="{7CBF72D6-8A7E-40FA-9604-D4A76FAF2F79}" type="presOf" srcId="{6541F217-C5AB-40B8-85F6-BC75400AB196}" destId="{927FF0E9-1A63-489E-A722-C7DA86803AD4}" srcOrd="1" destOrd="0" presId="urn:microsoft.com/office/officeart/2005/8/layout/target3"/>
    <dgm:cxn modelId="{4B02B0D6-49BA-48DC-BBDA-A0EBD0E6EC7E}" srcId="{757F3AB3-0718-4624-B441-E567A8F0AB56}" destId="{6541F217-C5AB-40B8-85F6-BC75400AB196}" srcOrd="4" destOrd="0" parTransId="{622CAD68-CD8C-4B28-98A3-F49528078D71}" sibTransId="{8A0D47FA-2459-4D17-979E-B5D78BD4DE98}"/>
    <dgm:cxn modelId="{E8ACD5DE-FA66-4859-AA81-3C2C07245E94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82694B6-0EBC-403A-A329-9E907BE2D83C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7015D7E-AF60-4674-818F-D79EBA25F6C2}" type="presOf" srcId="{D1D4F407-5343-4D3F-B5B9-D407B03CAEB4}" destId="{AED2198E-93D5-4001-81B4-73124B309672}" srcOrd="1" destOrd="0" presId="urn:microsoft.com/office/officeart/2005/8/layout/target3"/>
    <dgm:cxn modelId="{327EBEED-C9CE-40BC-BDE2-A396F91485D9}" type="presOf" srcId="{6541F217-C5AB-40B8-85F6-BC75400AB196}" destId="{4E0F7737-C415-4058-980E-2D09FF990C83}" srcOrd="0" destOrd="0" presId="urn:microsoft.com/office/officeart/2005/8/layout/target3"/>
    <dgm:cxn modelId="{994257CF-0D8D-4BBF-9A29-6864267D9F4B}" type="presOf" srcId="{B651F6E3-6281-48DB-9319-2AEAFDAE7572}" destId="{619D679B-A015-4ECF-8348-D1034C574F40}" srcOrd="0" destOrd="0" presId="urn:microsoft.com/office/officeart/2005/8/layout/target3"/>
    <dgm:cxn modelId="{C03AB04C-31E8-4FFE-96E7-5661210FBF0A}" type="presParOf" srcId="{333A1088-737F-45CB-B68E-254E46348037}" destId="{F5ABB229-8D3B-4694-996A-96F23CF14429}" srcOrd="0" destOrd="0" presId="urn:microsoft.com/office/officeart/2005/8/layout/target3"/>
    <dgm:cxn modelId="{D06FD3D4-8359-4D05-B585-D1C1DB4CECFF}" type="presParOf" srcId="{333A1088-737F-45CB-B68E-254E46348037}" destId="{F41139FD-01EE-4571-8B17-4FB00FC51163}" srcOrd="1" destOrd="0" presId="urn:microsoft.com/office/officeart/2005/8/layout/target3"/>
    <dgm:cxn modelId="{9CC2E47A-9F06-45D5-95A9-8CACBDBB038B}" type="presParOf" srcId="{333A1088-737F-45CB-B68E-254E46348037}" destId="{D005CE8C-CC26-4C3E-AC11-E15060ECD759}" srcOrd="2" destOrd="0" presId="urn:microsoft.com/office/officeart/2005/8/layout/target3"/>
    <dgm:cxn modelId="{92179EEB-B4A6-4571-904F-65EB8CFF17A8}" type="presParOf" srcId="{333A1088-737F-45CB-B68E-254E46348037}" destId="{2C702D82-9B77-49B7-9568-BB8EB47C3372}" srcOrd="3" destOrd="0" presId="urn:microsoft.com/office/officeart/2005/8/layout/target3"/>
    <dgm:cxn modelId="{C15511C1-5FDE-48C6-9173-5D79BCF6DD97}" type="presParOf" srcId="{333A1088-737F-45CB-B68E-254E46348037}" destId="{A52A0455-90FF-4808-ABD0-F02540D31D5A}" srcOrd="4" destOrd="0" presId="urn:microsoft.com/office/officeart/2005/8/layout/target3"/>
    <dgm:cxn modelId="{B49F4EA4-4229-4C9F-995F-9CA5D22F2EC2}" type="presParOf" srcId="{333A1088-737F-45CB-B68E-254E46348037}" destId="{6140AFEC-043D-4C43-A2F9-D0F5331DF3A3}" srcOrd="5" destOrd="0" presId="urn:microsoft.com/office/officeart/2005/8/layout/target3"/>
    <dgm:cxn modelId="{B1154F49-7E58-4EE3-8131-2F3B19DC987E}" type="presParOf" srcId="{333A1088-737F-45CB-B68E-254E46348037}" destId="{9358AC05-5D7D-4327-9F80-1AD486AEA664}" srcOrd="6" destOrd="0" presId="urn:microsoft.com/office/officeart/2005/8/layout/target3"/>
    <dgm:cxn modelId="{348D5E98-A39D-4519-8AC2-CD88C84E5623}" type="presParOf" srcId="{333A1088-737F-45CB-B68E-254E46348037}" destId="{313FC574-E1CD-4FB4-B054-0B805CE0447D}" srcOrd="7" destOrd="0" presId="urn:microsoft.com/office/officeart/2005/8/layout/target3"/>
    <dgm:cxn modelId="{E43A53D1-4D2B-4F3C-A21B-F35E9DE06594}" type="presParOf" srcId="{333A1088-737F-45CB-B68E-254E46348037}" destId="{619D679B-A015-4ECF-8348-D1034C574F40}" srcOrd="8" destOrd="0" presId="urn:microsoft.com/office/officeart/2005/8/layout/target3"/>
    <dgm:cxn modelId="{506FC3BA-9C70-4688-AF3B-0FA2C188D1E7}" type="presParOf" srcId="{333A1088-737F-45CB-B68E-254E46348037}" destId="{322283A8-4A27-4CDA-BAE3-F381106A9174}" srcOrd="9" destOrd="0" presId="urn:microsoft.com/office/officeart/2005/8/layout/target3"/>
    <dgm:cxn modelId="{980CAC04-4D03-417B-A990-E814A44ECC54}" type="presParOf" srcId="{333A1088-737F-45CB-B68E-254E46348037}" destId="{FFC9F71D-1B4F-4AD9-A4A6-86ADEFC8AF5C}" srcOrd="10" destOrd="0" presId="urn:microsoft.com/office/officeart/2005/8/layout/target3"/>
    <dgm:cxn modelId="{163EC365-ADEA-4BB9-9AB5-A43F88810E15}" type="presParOf" srcId="{333A1088-737F-45CB-B68E-254E46348037}" destId="{25B08C86-7E15-44DC-BE7F-FFB55DD49D12}" srcOrd="11" destOrd="0" presId="urn:microsoft.com/office/officeart/2005/8/layout/target3"/>
    <dgm:cxn modelId="{A40482FD-1FE3-496B-BDF5-18736706D819}" type="presParOf" srcId="{333A1088-737F-45CB-B68E-254E46348037}" destId="{7795142C-4ED3-4299-AA4F-F2DBC5BC0162}" srcOrd="12" destOrd="0" presId="urn:microsoft.com/office/officeart/2005/8/layout/target3"/>
    <dgm:cxn modelId="{D9C5B912-62A0-4899-86AA-87111879B63C}" type="presParOf" srcId="{333A1088-737F-45CB-B68E-254E46348037}" destId="{5E540A0A-8795-4793-81A7-E674FBB380D4}" srcOrd="13" destOrd="0" presId="urn:microsoft.com/office/officeart/2005/8/layout/target3"/>
    <dgm:cxn modelId="{207CFC6A-C4AD-4A77-ADCA-5DC556094F9A}" type="presParOf" srcId="{333A1088-737F-45CB-B68E-254E46348037}" destId="{4E0F7737-C415-4058-980E-2D09FF990C83}" srcOrd="14" destOrd="0" presId="urn:microsoft.com/office/officeart/2005/8/layout/target3"/>
    <dgm:cxn modelId="{2FDD8FE8-73FA-43C8-A27B-CF7DE2EEA13F}" type="presParOf" srcId="{333A1088-737F-45CB-B68E-254E46348037}" destId="{AED2198E-93D5-4001-81B4-73124B309672}" srcOrd="15" destOrd="0" presId="urn:microsoft.com/office/officeart/2005/8/layout/target3"/>
    <dgm:cxn modelId="{CA7F4EB5-B94E-441F-BE84-18F87D59532B}" type="presParOf" srcId="{333A1088-737F-45CB-B68E-254E46348037}" destId="{2BE915AB-18AA-4053-B92C-3BFC9ED204BB}" srcOrd="16" destOrd="0" presId="urn:microsoft.com/office/officeart/2005/8/layout/target3"/>
    <dgm:cxn modelId="{0E5EB20D-741C-41C5-BB3B-6906F7714321}" type="presParOf" srcId="{333A1088-737F-45CB-B68E-254E46348037}" destId="{6BB5E863-4638-4E1D-BFDE-399D028AC4ED}" srcOrd="17" destOrd="0" presId="urn:microsoft.com/office/officeart/2005/8/layout/target3"/>
    <dgm:cxn modelId="{5CBF7410-0255-4C9A-9F39-F1416193131F}" type="presParOf" srcId="{333A1088-737F-45CB-B68E-254E46348037}" destId="{5A5FFA88-C948-4069-8E93-59FA12366E83}" srcOrd="18" destOrd="0" presId="urn:microsoft.com/office/officeart/2005/8/layout/target3"/>
    <dgm:cxn modelId="{EB8D3BAB-E793-4E98-8262-60A063889C3C}" type="presParOf" srcId="{333A1088-737F-45CB-B68E-254E46348037}" destId="{927FF0E9-1A63-489E-A722-C7DA86803AD4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Marie </a:t>
          </a:r>
          <a:r>
            <a:rPr lang="cs-CZ" sz="2000" kern="1200" dirty="0" err="1" smtClean="0"/>
            <a:t>Adamíková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VY_32_INOVACE_04: Čtení 2. 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TEMA:Hrdinové – Josef Kožíšek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5E540A0A-8795-4793-81A7-E674FBB380D4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0F7737-C415-4058-980E-2D09FF990C83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ČíSLO</a:t>
          </a:r>
          <a:r>
            <a:rPr lang="cs-CZ" sz="2000" kern="1200" dirty="0" smtClean="0"/>
            <a:t>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BEEE2-628B-47ED-9C58-5A0F37883DF9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CD133-BF8A-4678-83F3-1D4E740F85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BEEE2-628B-47ED-9C58-5A0F37883DF9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CD133-BF8A-4678-83F3-1D4E740F85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BEEE2-628B-47ED-9C58-5A0F37883DF9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CD133-BF8A-4678-83F3-1D4E740F85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BEEE2-628B-47ED-9C58-5A0F37883DF9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CD133-BF8A-4678-83F3-1D4E740F85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BEEE2-628B-47ED-9C58-5A0F37883DF9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CD133-BF8A-4678-83F3-1D4E740F85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BEEE2-628B-47ED-9C58-5A0F37883DF9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CD133-BF8A-4678-83F3-1D4E740F85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BEEE2-628B-47ED-9C58-5A0F37883DF9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CD133-BF8A-4678-83F3-1D4E740F85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BEEE2-628B-47ED-9C58-5A0F37883DF9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CD133-BF8A-4678-83F3-1D4E740F85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BEEE2-628B-47ED-9C58-5A0F37883DF9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CD133-BF8A-4678-83F3-1D4E740F85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BEEE2-628B-47ED-9C58-5A0F37883DF9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CD133-BF8A-4678-83F3-1D4E740F85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BEEE2-628B-47ED-9C58-5A0F37883DF9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CD133-BF8A-4678-83F3-1D4E740F85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DBEEE2-628B-47ED-9C58-5A0F37883DF9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ECD133-BF8A-4678-83F3-1D4E740F857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85429234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dirty="0" err="1" smtClean="0"/>
              <a:t>hqjhkjewrhourLFDEWRHo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Materiál slouží k zjištění úrovně porozumění přečtenému textu. Žákům jsou úkoly prezentovány na interaktivní tabuli a poté pracují sami v pracovních listech. Hotová práce je kontrolována společně na interaktivní tabuli.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Hrdinové- Josef Kožíšek 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1. Doplň větu z textu:</a:t>
            </a:r>
          </a:p>
          <a:p>
            <a:pPr>
              <a:buNone/>
            </a:pPr>
            <a:r>
              <a:rPr lang="cs-CZ" dirty="0" smtClean="0"/>
              <a:t>Víš, ta včela……………………………………………..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…………………………………………………………………</a:t>
            </a:r>
          </a:p>
          <a:p>
            <a:pPr>
              <a:buNone/>
            </a:pPr>
            <a:r>
              <a:rPr lang="cs-CZ" dirty="0" smtClean="0"/>
              <a:t>2. Vyškrtni, co není správně:</a:t>
            </a:r>
          </a:p>
          <a:p>
            <a:pPr>
              <a:buNone/>
            </a:pPr>
            <a:r>
              <a:rPr lang="cs-CZ" dirty="0" smtClean="0"/>
              <a:t>Koťátka si neznámé zvířátko popletla se včelou, vosou, beruškou, ptáčkem a motýlem.</a:t>
            </a:r>
          </a:p>
          <a:p>
            <a:pPr>
              <a:buNone/>
            </a:pPr>
            <a:r>
              <a:rPr lang="cs-CZ" dirty="0" smtClean="0"/>
              <a:t>3. Kterého zvířátka se koťátka vlastně bála?</a:t>
            </a:r>
          </a:p>
          <a:p>
            <a:pPr>
              <a:buNone/>
            </a:pPr>
            <a:r>
              <a:rPr lang="cs-CZ" dirty="0" smtClean="0"/>
              <a:t>………………………………………………………………….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4. Napiš, kterého zvířátka se bojíš ty a proč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________________________________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5. Nakresli dvě koťata na pěšině a to neznámé zvířátko.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Výsledky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Víš, ta včela – </a:t>
            </a:r>
            <a:r>
              <a:rPr lang="cs-CZ" dirty="0" smtClean="0">
                <a:solidFill>
                  <a:srgbClr val="FFC000"/>
                </a:solidFill>
              </a:rPr>
              <a:t>ta byla malá, a přece mě píchla do nosu!</a:t>
            </a:r>
          </a:p>
          <a:p>
            <a:pPr marL="514350" indent="-514350">
              <a:buAutoNum type="arabicPeriod"/>
            </a:pPr>
            <a:r>
              <a:rPr lang="cs-CZ" dirty="0" smtClean="0"/>
              <a:t>Koťátka si neznámé zvíře popletla se včelou, </a:t>
            </a:r>
            <a:r>
              <a:rPr lang="cs-CZ" dirty="0" smtClean="0">
                <a:solidFill>
                  <a:srgbClr val="FFC000"/>
                </a:solidFill>
              </a:rPr>
              <a:t>vosou, beruškou</a:t>
            </a:r>
            <a:r>
              <a:rPr lang="cs-CZ" dirty="0" smtClean="0"/>
              <a:t>, ptáčkem a </a:t>
            </a:r>
            <a:r>
              <a:rPr lang="cs-CZ" dirty="0" smtClean="0">
                <a:solidFill>
                  <a:srgbClr val="FFC000"/>
                </a:solidFill>
              </a:rPr>
              <a:t>motýlem.</a:t>
            </a:r>
          </a:p>
          <a:p>
            <a:pPr marL="514350" indent="-514350"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mtClean="0"/>
              <a:t>    Veškerý </a:t>
            </a:r>
            <a:r>
              <a:rPr lang="cs-CZ" dirty="0" smtClean="0"/>
              <a:t>text je vytvořen autorem </a:t>
            </a:r>
            <a:r>
              <a:rPr lang="cs-CZ" smtClean="0"/>
              <a:t>materiálu 31.10.2011.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184</Words>
  <Application>Microsoft Office PowerPoint</Application>
  <PresentationFormat>Předvádění na obrazovce (4:3)</PresentationFormat>
  <Paragraphs>24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Anotace</vt:lpstr>
      <vt:lpstr>Hrdinové- Josef Kožíšek </vt:lpstr>
      <vt:lpstr>Snímek 4</vt:lpstr>
      <vt:lpstr>Výsledky řešení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08GP</dc:creator>
  <cp:lastModifiedBy>08GP</cp:lastModifiedBy>
  <cp:revision>9</cp:revision>
  <dcterms:created xsi:type="dcterms:W3CDTF">2011-12-05T13:53:10Z</dcterms:created>
  <dcterms:modified xsi:type="dcterms:W3CDTF">2012-06-13T08:19:43Z</dcterms:modified>
</cp:coreProperties>
</file>