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VY_32_INOVACE_05: </a:t>
          </a:r>
          <a:r>
            <a:rPr lang="cs-CZ" sz="2000" dirty="0" smtClean="0"/>
            <a:t>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fr-FR" sz="2000" dirty="0" smtClean="0"/>
            <a:t>Paní,vy už zase ječíte – Pauline Barnesová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</a:t>
          </a:r>
          <a:r>
            <a:rPr lang="cs-CZ" sz="2000" dirty="0" smtClean="0"/>
            <a:t>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  <dgm:t>
        <a:bodyPr/>
        <a:lstStyle/>
        <a:p>
          <a:endParaRPr lang="cs-CZ"/>
        </a:p>
      </dgm:t>
    </dgm:pt>
    <dgm:pt modelId="{8A0D47FA-2459-4D17-979E-B5D78BD4DE98}" type="sibTrans" cxnId="{4B02B0D6-49BA-48DC-BBDA-A0EBD0E6EC7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7A3174-765C-48D2-8DB0-228F1AF44567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0466EEC-2C70-4204-984C-CBD55F9EEA16}" type="presOf" srcId="{B651F6E3-6281-48DB-9319-2AEAFDAE7572}" destId="{6BB5E863-4638-4E1D-BFDE-399D028AC4ED}" srcOrd="1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532638BB-DB24-4BCE-B60D-AC9A0920D4A5}" type="presOf" srcId="{D1D4F407-5343-4D3F-B5B9-D407B03CAEB4}" destId="{AED2198E-93D5-4001-81B4-73124B309672}" srcOrd="1" destOrd="0" presId="urn:microsoft.com/office/officeart/2005/8/layout/target3"/>
    <dgm:cxn modelId="{1D1AD079-8CC4-453D-A0C2-7262CA9B0E7C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B7A7CA-A9C3-4BC1-B433-4B59C267DDE3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DF2D5FE-99D5-47EB-9D72-B83B411A1302}" type="presOf" srcId="{6541F217-C5AB-40B8-85F6-BC75400AB196}" destId="{4E0F7737-C415-4058-980E-2D09FF990C83}" srcOrd="0" destOrd="0" presId="urn:microsoft.com/office/officeart/2005/8/layout/target3"/>
    <dgm:cxn modelId="{8FCB63E9-4AD9-4B2C-BC66-806E4C4E60D4}" type="presOf" srcId="{D1D4F407-5343-4D3F-B5B9-D407B03CAEB4}" destId="{D005CE8C-CC26-4C3E-AC11-E15060ECD759}" srcOrd="0" destOrd="0" presId="urn:microsoft.com/office/officeart/2005/8/layout/target3"/>
    <dgm:cxn modelId="{C4A9DF1C-E090-47E4-876C-AFF17997D27C}" type="presOf" srcId="{6541F217-C5AB-40B8-85F6-BC75400AB196}" destId="{927FF0E9-1A63-489E-A722-C7DA86803AD4}" srcOrd="1" destOrd="0" presId="urn:microsoft.com/office/officeart/2005/8/layout/target3"/>
    <dgm:cxn modelId="{27C24B2D-AAF0-4875-8B17-5BD1A37E913D}" type="presOf" srcId="{D8197B8C-B260-4A16-BDF4-0947B075E274}" destId="{5A5FFA88-C948-4069-8E93-59FA12366E83}" srcOrd="1" destOrd="0" presId="urn:microsoft.com/office/officeart/2005/8/layout/target3"/>
    <dgm:cxn modelId="{FBF662CD-CF73-4CBC-99EC-3A2F376B6336}" type="presOf" srcId="{D8197B8C-B260-4A16-BDF4-0947B075E274}" destId="{25B08C86-7E15-44DC-BE7F-FFB55DD49D12}" srcOrd="0" destOrd="0" presId="urn:microsoft.com/office/officeart/2005/8/layout/target3"/>
    <dgm:cxn modelId="{67CBCB2B-E26B-4636-9FE7-B5F46519F891}" type="presOf" srcId="{D1B46980-6531-4606-95E6-44980827E919}" destId="{2BE915AB-18AA-4053-B92C-3BFC9ED204BB}" srcOrd="1" destOrd="0" presId="urn:microsoft.com/office/officeart/2005/8/layout/target3"/>
    <dgm:cxn modelId="{4C117A3A-1164-4EF7-902E-F49DEFFAB417}" type="presParOf" srcId="{333A1088-737F-45CB-B68E-254E46348037}" destId="{F5ABB229-8D3B-4694-996A-96F23CF14429}" srcOrd="0" destOrd="0" presId="urn:microsoft.com/office/officeart/2005/8/layout/target3"/>
    <dgm:cxn modelId="{0D8531EA-6B83-4E49-BAC2-8B32857AB848}" type="presParOf" srcId="{333A1088-737F-45CB-B68E-254E46348037}" destId="{F41139FD-01EE-4571-8B17-4FB00FC51163}" srcOrd="1" destOrd="0" presId="urn:microsoft.com/office/officeart/2005/8/layout/target3"/>
    <dgm:cxn modelId="{15E1017F-CF70-41EF-9960-A5A4297B5CC5}" type="presParOf" srcId="{333A1088-737F-45CB-B68E-254E46348037}" destId="{D005CE8C-CC26-4C3E-AC11-E15060ECD759}" srcOrd="2" destOrd="0" presId="urn:microsoft.com/office/officeart/2005/8/layout/target3"/>
    <dgm:cxn modelId="{952751F8-6161-47A1-B60B-E3BFBECDC753}" type="presParOf" srcId="{333A1088-737F-45CB-B68E-254E46348037}" destId="{2C702D82-9B77-49B7-9568-BB8EB47C3372}" srcOrd="3" destOrd="0" presId="urn:microsoft.com/office/officeart/2005/8/layout/target3"/>
    <dgm:cxn modelId="{9A9DFBFF-2958-413C-805C-8E29808934FB}" type="presParOf" srcId="{333A1088-737F-45CB-B68E-254E46348037}" destId="{A52A0455-90FF-4808-ABD0-F02540D31D5A}" srcOrd="4" destOrd="0" presId="urn:microsoft.com/office/officeart/2005/8/layout/target3"/>
    <dgm:cxn modelId="{6507778A-30E9-453F-80E1-077D78A47DE1}" type="presParOf" srcId="{333A1088-737F-45CB-B68E-254E46348037}" destId="{6140AFEC-043D-4C43-A2F9-D0F5331DF3A3}" srcOrd="5" destOrd="0" presId="urn:microsoft.com/office/officeart/2005/8/layout/target3"/>
    <dgm:cxn modelId="{C6FAB16E-86D6-4D83-93BD-8C30E608BB90}" type="presParOf" srcId="{333A1088-737F-45CB-B68E-254E46348037}" destId="{9358AC05-5D7D-4327-9F80-1AD486AEA664}" srcOrd="6" destOrd="0" presId="urn:microsoft.com/office/officeart/2005/8/layout/target3"/>
    <dgm:cxn modelId="{760B1146-B501-4180-A5D6-9AF757F4BAF4}" type="presParOf" srcId="{333A1088-737F-45CB-B68E-254E46348037}" destId="{313FC574-E1CD-4FB4-B054-0B805CE0447D}" srcOrd="7" destOrd="0" presId="urn:microsoft.com/office/officeart/2005/8/layout/target3"/>
    <dgm:cxn modelId="{2916B5A1-E662-4A22-B0D1-242EFB27510C}" type="presParOf" srcId="{333A1088-737F-45CB-B68E-254E46348037}" destId="{619D679B-A015-4ECF-8348-D1034C574F40}" srcOrd="8" destOrd="0" presId="urn:microsoft.com/office/officeart/2005/8/layout/target3"/>
    <dgm:cxn modelId="{5D7B22B7-A635-44BD-AC0D-0A9BE9A3854C}" type="presParOf" srcId="{333A1088-737F-45CB-B68E-254E46348037}" destId="{322283A8-4A27-4CDA-BAE3-F381106A9174}" srcOrd="9" destOrd="0" presId="urn:microsoft.com/office/officeart/2005/8/layout/target3"/>
    <dgm:cxn modelId="{5EFC2366-6A30-417F-B682-95354D474DCD}" type="presParOf" srcId="{333A1088-737F-45CB-B68E-254E46348037}" destId="{FFC9F71D-1B4F-4AD9-A4A6-86ADEFC8AF5C}" srcOrd="10" destOrd="0" presId="urn:microsoft.com/office/officeart/2005/8/layout/target3"/>
    <dgm:cxn modelId="{EB75A168-5FEB-4131-B3B7-3E03DFDF39B5}" type="presParOf" srcId="{333A1088-737F-45CB-B68E-254E46348037}" destId="{25B08C86-7E15-44DC-BE7F-FFB55DD49D12}" srcOrd="11" destOrd="0" presId="urn:microsoft.com/office/officeart/2005/8/layout/target3"/>
    <dgm:cxn modelId="{ABB60C89-32DB-4CD2-9D06-4490B8D54ECB}" type="presParOf" srcId="{333A1088-737F-45CB-B68E-254E46348037}" destId="{7795142C-4ED3-4299-AA4F-F2DBC5BC0162}" srcOrd="12" destOrd="0" presId="urn:microsoft.com/office/officeart/2005/8/layout/target3"/>
    <dgm:cxn modelId="{4921C81B-86F3-4A97-A1FB-E4048ED2BADC}" type="presParOf" srcId="{333A1088-737F-45CB-B68E-254E46348037}" destId="{5E540A0A-8795-4793-81A7-E674FBB380D4}" srcOrd="13" destOrd="0" presId="urn:microsoft.com/office/officeart/2005/8/layout/target3"/>
    <dgm:cxn modelId="{44E72409-23B2-4AC1-8868-87881614E219}" type="presParOf" srcId="{333A1088-737F-45CB-B68E-254E46348037}" destId="{4E0F7737-C415-4058-980E-2D09FF990C83}" srcOrd="14" destOrd="0" presId="urn:microsoft.com/office/officeart/2005/8/layout/target3"/>
    <dgm:cxn modelId="{D592F14D-E0C4-46F3-90ED-1A6920A6E409}" type="presParOf" srcId="{333A1088-737F-45CB-B68E-254E46348037}" destId="{AED2198E-93D5-4001-81B4-73124B309672}" srcOrd="15" destOrd="0" presId="urn:microsoft.com/office/officeart/2005/8/layout/target3"/>
    <dgm:cxn modelId="{9163D0FC-A2F5-4923-B220-2B3C5EFF3D9E}" type="presParOf" srcId="{333A1088-737F-45CB-B68E-254E46348037}" destId="{2BE915AB-18AA-4053-B92C-3BFC9ED204BB}" srcOrd="16" destOrd="0" presId="urn:microsoft.com/office/officeart/2005/8/layout/target3"/>
    <dgm:cxn modelId="{5631F685-5D69-4E43-B6A4-0C6EDA2DA2ED}" type="presParOf" srcId="{333A1088-737F-45CB-B68E-254E46348037}" destId="{6BB5E863-4638-4E1D-BFDE-399D028AC4ED}" srcOrd="17" destOrd="0" presId="urn:microsoft.com/office/officeart/2005/8/layout/target3"/>
    <dgm:cxn modelId="{BC7A15C4-144F-43C9-BFF5-4F25E8566183}" type="presParOf" srcId="{333A1088-737F-45CB-B68E-254E46348037}" destId="{5A5FFA88-C948-4069-8E93-59FA12366E83}" srcOrd="18" destOrd="0" presId="urn:microsoft.com/office/officeart/2005/8/layout/target3"/>
    <dgm:cxn modelId="{9FC319CB-BFBF-403F-AC0F-C566B91E919E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VY_32_INOVACE_05: </a:t>
          </a:r>
          <a:r>
            <a:rPr lang="cs-CZ" sz="2000" kern="1200" dirty="0" smtClean="0"/>
            <a:t>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fr-FR" sz="2000" kern="1200" dirty="0" smtClean="0"/>
            <a:t>Paní,vy už zase ječíte – Pauline Barnesová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</a:t>
          </a:r>
          <a:r>
            <a:rPr lang="cs-CZ" sz="2000" kern="1200" dirty="0" smtClean="0"/>
            <a:t>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7395-C6FF-4F0C-8D00-ECF3500FBA7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B48AD-3705-4C29-818E-191617D79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7395-C6FF-4F0C-8D00-ECF3500FBA7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B48AD-3705-4C29-818E-191617D79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7395-C6FF-4F0C-8D00-ECF3500FBA7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B48AD-3705-4C29-818E-191617D79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7395-C6FF-4F0C-8D00-ECF3500FBA7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B48AD-3705-4C29-818E-191617D79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7395-C6FF-4F0C-8D00-ECF3500FBA7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B48AD-3705-4C29-818E-191617D79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7395-C6FF-4F0C-8D00-ECF3500FBA7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B48AD-3705-4C29-818E-191617D79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7395-C6FF-4F0C-8D00-ECF3500FBA7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B48AD-3705-4C29-818E-191617D79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7395-C6FF-4F0C-8D00-ECF3500FBA7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B48AD-3705-4C29-818E-191617D79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7395-C6FF-4F0C-8D00-ECF3500FBA7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B48AD-3705-4C29-818E-191617D79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7395-C6FF-4F0C-8D00-ECF3500FBA7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B48AD-3705-4C29-818E-191617D79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7395-C6FF-4F0C-8D00-ECF3500FBA7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B48AD-3705-4C29-818E-191617D79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67395-C6FF-4F0C-8D00-ECF3500FBA7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B48AD-3705-4C29-818E-191617D799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581128"/>
            <a:ext cx="6075428" cy="1176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Materiál slouží k zjištění úrovně porozumění přečtenému textu. Žákům jsou úkoly prezentovány na interaktivní tabuli a poté pracují  sami v pracovních listech. Hotová práce je kontrolována společně na interaktivní tabuli.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fr-FR" dirty="0">
                <a:solidFill>
                  <a:srgbClr val="FF0000"/>
                </a:solidFill>
              </a:rPr>
              <a:t>Paní, vy už zase ječíte- Pauline Barnesová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pl-PL" dirty="0"/>
              <a:t>1. Kdo je to Éďa? </a:t>
            </a:r>
          </a:p>
          <a:p>
            <a:pPr>
              <a:buNone/>
            </a:pPr>
            <a:r>
              <a:rPr lang="cs-CZ" dirty="0"/>
              <a:t>…………………………………… </a:t>
            </a:r>
          </a:p>
          <a:p>
            <a:pPr>
              <a:buNone/>
            </a:pPr>
            <a:r>
              <a:rPr lang="cs-CZ" dirty="0"/>
              <a:t>2. Napiš, jak říká maminka </a:t>
            </a:r>
            <a:r>
              <a:rPr lang="cs-CZ" dirty="0" err="1"/>
              <a:t>Éďovi</a:t>
            </a:r>
            <a:r>
              <a:rPr lang="cs-CZ" dirty="0"/>
              <a:t>. </a:t>
            </a:r>
          </a:p>
          <a:p>
            <a:pPr>
              <a:buNone/>
            </a:pPr>
            <a:r>
              <a:rPr lang="cs-CZ" dirty="0"/>
              <a:t>……………………………………………….. </a:t>
            </a:r>
          </a:p>
          <a:p>
            <a:pPr>
              <a:buNone/>
            </a:pPr>
            <a:r>
              <a:rPr lang="cs-CZ" dirty="0"/>
              <a:t>3. Napiš, kde bydlí </a:t>
            </a:r>
            <a:r>
              <a:rPr lang="cs-CZ" dirty="0" err="1"/>
              <a:t>Éďa</a:t>
            </a:r>
            <a:r>
              <a:rPr lang="cs-CZ" dirty="0"/>
              <a:t>: </a:t>
            </a:r>
          </a:p>
          <a:p>
            <a:pPr>
              <a:buNone/>
            </a:pPr>
            <a:r>
              <a:rPr lang="cs-CZ" dirty="0"/>
              <a:t>………………………………………….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4. Co udělal </a:t>
            </a:r>
            <a:r>
              <a:rPr lang="cs-CZ" dirty="0" err="1"/>
              <a:t>Éďa</a:t>
            </a:r>
            <a:r>
              <a:rPr lang="cs-CZ" dirty="0"/>
              <a:t> hlídací paní? </a:t>
            </a:r>
          </a:p>
          <a:p>
            <a:pPr>
              <a:buNone/>
            </a:pPr>
            <a:r>
              <a:rPr lang="cs-CZ" dirty="0"/>
              <a:t>…………………………………………… </a:t>
            </a:r>
          </a:p>
          <a:p>
            <a:pPr>
              <a:buNone/>
            </a:pPr>
            <a:r>
              <a:rPr lang="cs-CZ" dirty="0"/>
              <a:t>5. Vyber a označ obrázek věci, kterou hlídací paní potřebovala. 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005064"/>
            <a:ext cx="3392270" cy="1741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077072"/>
            <a:ext cx="2476302" cy="1657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717032"/>
            <a:ext cx="28575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Výsledky řešení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1.Je to </a:t>
            </a:r>
            <a:r>
              <a:rPr lang="cs-CZ" dirty="0">
                <a:solidFill>
                  <a:srgbClr val="FF0000"/>
                </a:solidFill>
              </a:rPr>
              <a:t>lev.</a:t>
            </a:r>
            <a:r>
              <a:rPr lang="cs-CZ" dirty="0"/>
              <a:t> </a:t>
            </a:r>
          </a:p>
          <a:p>
            <a:pPr>
              <a:buNone/>
            </a:pPr>
            <a:r>
              <a:rPr lang="cs-CZ" dirty="0"/>
              <a:t>2. </a:t>
            </a:r>
            <a:r>
              <a:rPr lang="cs-CZ" dirty="0" err="1">
                <a:solidFill>
                  <a:srgbClr val="FF0000"/>
                </a:solidFill>
              </a:rPr>
              <a:t>Éďa</a:t>
            </a:r>
            <a:r>
              <a:rPr lang="cs-CZ" dirty="0">
                <a:solidFill>
                  <a:srgbClr val="FF0000"/>
                </a:solidFill>
              </a:rPr>
              <a:t> Tvrdohlávek </a:t>
            </a:r>
          </a:p>
          <a:p>
            <a:pPr>
              <a:buNone/>
            </a:pPr>
            <a:r>
              <a:rPr lang="pl-PL" dirty="0"/>
              <a:t>3. Bydlí </a:t>
            </a:r>
            <a:r>
              <a:rPr lang="pl-PL" dirty="0">
                <a:solidFill>
                  <a:srgbClr val="FF0000"/>
                </a:solidFill>
              </a:rPr>
              <a:t>nahoře na poličce.</a:t>
            </a:r>
            <a:r>
              <a:rPr lang="pl-PL" dirty="0"/>
              <a:t> </a:t>
            </a:r>
          </a:p>
          <a:p>
            <a:pPr>
              <a:buNone/>
            </a:pPr>
            <a:r>
              <a:rPr lang="pl-PL" dirty="0"/>
              <a:t>4. Éďa na paní </a:t>
            </a:r>
            <a:r>
              <a:rPr lang="pl-PL" dirty="0">
                <a:solidFill>
                  <a:srgbClr val="FF0000"/>
                </a:solidFill>
              </a:rPr>
              <a:t>skočil.</a:t>
            </a:r>
            <a:r>
              <a:rPr lang="pl-PL" dirty="0"/>
              <a:t> </a:t>
            </a:r>
            <a:endParaRPr lang="pl-PL" dirty="0" smtClean="0"/>
          </a:p>
          <a:p>
            <a:pPr>
              <a:buNone/>
            </a:pPr>
            <a:r>
              <a:rPr lang="cs-CZ" dirty="0"/>
              <a:t>5.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077072"/>
            <a:ext cx="3325802" cy="1694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Veškerý </a:t>
            </a:r>
            <a:r>
              <a:rPr lang="cs-CZ" dirty="0"/>
              <a:t>text je vytvořen autorem materiálu 3.11.2011. </a:t>
            </a:r>
          </a:p>
          <a:p>
            <a:pPr>
              <a:buNone/>
            </a:pPr>
            <a:r>
              <a:rPr lang="cs-CZ" dirty="0" smtClean="0"/>
              <a:t>	Obrázky </a:t>
            </a:r>
            <a:r>
              <a:rPr lang="cs-CZ" dirty="0"/>
              <a:t>otevřená galerie Microsoft Office- 3.11. 2011.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118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Paní, vy už zase ječíte- Pauline Barnesová </vt:lpstr>
      <vt:lpstr>Snímek 4</vt:lpstr>
      <vt:lpstr>Výsledky řešení 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2</cp:revision>
  <dcterms:created xsi:type="dcterms:W3CDTF">2012-06-14T13:25:55Z</dcterms:created>
  <dcterms:modified xsi:type="dcterms:W3CDTF">2012-06-14T13:43:50Z</dcterms:modified>
</cp:coreProperties>
</file>