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VY_32_INOVACE_06: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 </a:t>
          </a:r>
          <a:r>
            <a:rPr lang="cs-CZ" sz="2000" dirty="0" smtClean="0"/>
            <a:t>Pohádka  o hadích nožkách – Hana Doskočilová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343" custLinFactNeighborY="131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2700A78-BFD3-4754-B7C0-2D27B4B4E4A1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CBAE832-447D-44C6-A48A-0CC9D2F37537}" type="presOf" srcId="{D1D4F407-5343-4D3F-B5B9-D407B03CAEB4}" destId="{AED2198E-93D5-4001-81B4-73124B309672}" srcOrd="1" destOrd="0" presId="urn:microsoft.com/office/officeart/2005/8/layout/target3"/>
    <dgm:cxn modelId="{125BD67B-C3C2-4CE2-B09B-B91E54E021CB}" type="presOf" srcId="{D8197B8C-B260-4A16-BDF4-0947B075E274}" destId="{5A5FFA88-C948-4069-8E93-59FA12366E83}" srcOrd="1" destOrd="0" presId="urn:microsoft.com/office/officeart/2005/8/layout/target3"/>
    <dgm:cxn modelId="{9EB20D08-8675-496B-AC91-6B96796401D8}" type="presOf" srcId="{B651F6E3-6281-48DB-9319-2AEAFDAE7572}" destId="{619D679B-A015-4ECF-8348-D1034C574F40}" srcOrd="0" destOrd="0" presId="urn:microsoft.com/office/officeart/2005/8/layout/target3"/>
    <dgm:cxn modelId="{43346B82-3F17-4959-BF0C-7FB0420DAD90}" type="presOf" srcId="{D1B46980-6531-4606-95E6-44980827E919}" destId="{2BE915AB-18AA-4053-B92C-3BFC9ED204BB}" srcOrd="1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B9318AA-79B1-426B-97E4-8B8B2FFE34CA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D28047E-B365-4FE3-BF11-5B76C951E94E}" type="presOf" srcId="{6541F217-C5AB-40B8-85F6-BC75400AB196}" destId="{4E0F7737-C415-4058-980E-2D09FF990C83}" srcOrd="0" destOrd="0" presId="urn:microsoft.com/office/officeart/2005/8/layout/target3"/>
    <dgm:cxn modelId="{D8F0C66E-C944-405C-AE56-2949B352B828}" type="presOf" srcId="{757F3AB3-0718-4624-B441-E567A8F0AB56}" destId="{333A1088-737F-45CB-B68E-254E46348037}" srcOrd="0" destOrd="0" presId="urn:microsoft.com/office/officeart/2005/8/layout/target3"/>
    <dgm:cxn modelId="{33B0EE3A-115B-49A0-80AD-BD476FC7E5E5}" type="presOf" srcId="{B651F6E3-6281-48DB-9319-2AEAFDAE7572}" destId="{6BB5E863-4638-4E1D-BFDE-399D028AC4ED}" srcOrd="1" destOrd="0" presId="urn:microsoft.com/office/officeart/2005/8/layout/target3"/>
    <dgm:cxn modelId="{9BB986DE-5D82-46B1-8F97-13F96ADC4129}" type="presOf" srcId="{6541F217-C5AB-40B8-85F6-BC75400AB196}" destId="{927FF0E9-1A63-489E-A722-C7DA86803AD4}" srcOrd="1" destOrd="0" presId="urn:microsoft.com/office/officeart/2005/8/layout/target3"/>
    <dgm:cxn modelId="{A8A0B02D-71E6-4A5F-A82F-DCD56D3534B8}" type="presOf" srcId="{D1D4F407-5343-4D3F-B5B9-D407B03CAEB4}" destId="{D005CE8C-CC26-4C3E-AC11-E15060ECD759}" srcOrd="0" destOrd="0" presId="urn:microsoft.com/office/officeart/2005/8/layout/target3"/>
    <dgm:cxn modelId="{DD19E7AF-43EE-4DC3-B3C9-D807082F08AC}" type="presParOf" srcId="{333A1088-737F-45CB-B68E-254E46348037}" destId="{F5ABB229-8D3B-4694-996A-96F23CF14429}" srcOrd="0" destOrd="0" presId="urn:microsoft.com/office/officeart/2005/8/layout/target3"/>
    <dgm:cxn modelId="{21D78656-E289-4798-B357-E49034CEF3BF}" type="presParOf" srcId="{333A1088-737F-45CB-B68E-254E46348037}" destId="{F41139FD-01EE-4571-8B17-4FB00FC51163}" srcOrd="1" destOrd="0" presId="urn:microsoft.com/office/officeart/2005/8/layout/target3"/>
    <dgm:cxn modelId="{2FCF31A3-5A24-4E0B-8B3C-54CAA8120A23}" type="presParOf" srcId="{333A1088-737F-45CB-B68E-254E46348037}" destId="{D005CE8C-CC26-4C3E-AC11-E15060ECD759}" srcOrd="2" destOrd="0" presId="urn:microsoft.com/office/officeart/2005/8/layout/target3"/>
    <dgm:cxn modelId="{EABC9F83-A4F9-4CA5-AF18-644EA681E8E6}" type="presParOf" srcId="{333A1088-737F-45CB-B68E-254E46348037}" destId="{2C702D82-9B77-49B7-9568-BB8EB47C3372}" srcOrd="3" destOrd="0" presId="urn:microsoft.com/office/officeart/2005/8/layout/target3"/>
    <dgm:cxn modelId="{48B53D10-625E-4D3F-8983-2A8CBC38DD8F}" type="presParOf" srcId="{333A1088-737F-45CB-B68E-254E46348037}" destId="{A52A0455-90FF-4808-ABD0-F02540D31D5A}" srcOrd="4" destOrd="0" presId="urn:microsoft.com/office/officeart/2005/8/layout/target3"/>
    <dgm:cxn modelId="{1023190C-5770-422A-943E-2B8F502ED103}" type="presParOf" srcId="{333A1088-737F-45CB-B68E-254E46348037}" destId="{6140AFEC-043D-4C43-A2F9-D0F5331DF3A3}" srcOrd="5" destOrd="0" presId="urn:microsoft.com/office/officeart/2005/8/layout/target3"/>
    <dgm:cxn modelId="{023DACF2-623B-4C83-A3F3-6FE69FDEB662}" type="presParOf" srcId="{333A1088-737F-45CB-B68E-254E46348037}" destId="{9358AC05-5D7D-4327-9F80-1AD486AEA664}" srcOrd="6" destOrd="0" presId="urn:microsoft.com/office/officeart/2005/8/layout/target3"/>
    <dgm:cxn modelId="{28121240-5437-4160-86F3-767308A9587B}" type="presParOf" srcId="{333A1088-737F-45CB-B68E-254E46348037}" destId="{313FC574-E1CD-4FB4-B054-0B805CE0447D}" srcOrd="7" destOrd="0" presId="urn:microsoft.com/office/officeart/2005/8/layout/target3"/>
    <dgm:cxn modelId="{259CE680-ACF2-4891-A27E-D3E8D3E423E3}" type="presParOf" srcId="{333A1088-737F-45CB-B68E-254E46348037}" destId="{619D679B-A015-4ECF-8348-D1034C574F40}" srcOrd="8" destOrd="0" presId="urn:microsoft.com/office/officeart/2005/8/layout/target3"/>
    <dgm:cxn modelId="{A1995C48-B6A4-40E3-B950-E11C4BE47B6A}" type="presParOf" srcId="{333A1088-737F-45CB-B68E-254E46348037}" destId="{322283A8-4A27-4CDA-BAE3-F381106A9174}" srcOrd="9" destOrd="0" presId="urn:microsoft.com/office/officeart/2005/8/layout/target3"/>
    <dgm:cxn modelId="{C9564525-C4F3-4D02-9BA2-BF3E0D0994BB}" type="presParOf" srcId="{333A1088-737F-45CB-B68E-254E46348037}" destId="{FFC9F71D-1B4F-4AD9-A4A6-86ADEFC8AF5C}" srcOrd="10" destOrd="0" presId="urn:microsoft.com/office/officeart/2005/8/layout/target3"/>
    <dgm:cxn modelId="{E1EB92AB-FDBF-442D-A8CE-01254F6AE48C}" type="presParOf" srcId="{333A1088-737F-45CB-B68E-254E46348037}" destId="{25B08C86-7E15-44DC-BE7F-FFB55DD49D12}" srcOrd="11" destOrd="0" presId="urn:microsoft.com/office/officeart/2005/8/layout/target3"/>
    <dgm:cxn modelId="{1F7C1567-E9D1-4923-ACC8-1D7048C81846}" type="presParOf" srcId="{333A1088-737F-45CB-B68E-254E46348037}" destId="{7795142C-4ED3-4299-AA4F-F2DBC5BC0162}" srcOrd="12" destOrd="0" presId="urn:microsoft.com/office/officeart/2005/8/layout/target3"/>
    <dgm:cxn modelId="{2633582A-1987-4956-93F5-6A3B126ACA3F}" type="presParOf" srcId="{333A1088-737F-45CB-B68E-254E46348037}" destId="{5E540A0A-8795-4793-81A7-E674FBB380D4}" srcOrd="13" destOrd="0" presId="urn:microsoft.com/office/officeart/2005/8/layout/target3"/>
    <dgm:cxn modelId="{88F445C3-294D-4C82-932F-CA0195528102}" type="presParOf" srcId="{333A1088-737F-45CB-B68E-254E46348037}" destId="{4E0F7737-C415-4058-980E-2D09FF990C83}" srcOrd="14" destOrd="0" presId="urn:microsoft.com/office/officeart/2005/8/layout/target3"/>
    <dgm:cxn modelId="{130EADF0-BD44-4E27-AF64-4BF2712989FC}" type="presParOf" srcId="{333A1088-737F-45CB-B68E-254E46348037}" destId="{AED2198E-93D5-4001-81B4-73124B309672}" srcOrd="15" destOrd="0" presId="urn:microsoft.com/office/officeart/2005/8/layout/target3"/>
    <dgm:cxn modelId="{5A47AEC3-7328-4494-988E-747CE880CD8F}" type="presParOf" srcId="{333A1088-737F-45CB-B68E-254E46348037}" destId="{2BE915AB-18AA-4053-B92C-3BFC9ED204BB}" srcOrd="16" destOrd="0" presId="urn:microsoft.com/office/officeart/2005/8/layout/target3"/>
    <dgm:cxn modelId="{FFDE7D02-90C0-4737-8D30-977E1EDD2989}" type="presParOf" srcId="{333A1088-737F-45CB-B68E-254E46348037}" destId="{6BB5E863-4638-4E1D-BFDE-399D028AC4ED}" srcOrd="17" destOrd="0" presId="urn:microsoft.com/office/officeart/2005/8/layout/target3"/>
    <dgm:cxn modelId="{B8BF820D-0C15-458D-9D58-FC9CCE54DC06}" type="presParOf" srcId="{333A1088-737F-45CB-B68E-254E46348037}" destId="{5A5FFA88-C948-4069-8E93-59FA12366E83}" srcOrd="18" destOrd="0" presId="urn:microsoft.com/office/officeart/2005/8/layout/target3"/>
    <dgm:cxn modelId="{F8F5CF79-5D62-418E-A82E-943B9742257C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VY_32_INOVACE_06: Čtení 2. 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 </a:t>
          </a:r>
          <a:r>
            <a:rPr lang="cs-CZ" sz="2000" kern="1200" dirty="0" smtClean="0"/>
            <a:t>Pohádka  o hadích nožkách – Hana Doskočilová</a:t>
          </a:r>
          <a:endParaRPr lang="cs-CZ" sz="2000" kern="1200" dirty="0"/>
        </a:p>
      </dsp:txBody>
      <dsp:txXfrm>
        <a:off x="1273857" y="1224137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5BD185-067D-4DF1-B86D-0FEB41D3F690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A8D2F-480A-4792-A351-B2CE88B6829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dirty="0" err="1" smtClean="0"/>
              <a:t>hqjhkjewrhourLFDEWRHo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 Materiál </a:t>
            </a:r>
            <a:r>
              <a:rPr lang="cs-CZ" dirty="0" smtClean="0"/>
              <a:t>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Pohádka o hadích nožkách- Hana Doskočilová 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1. Napiš, kolik nožiček měl kdysi dávno had.</a:t>
            </a:r>
          </a:p>
          <a:p>
            <a:pPr>
              <a:buNone/>
            </a:pPr>
            <a:r>
              <a:rPr lang="cs-CZ" dirty="0" smtClean="0"/>
              <a:t>………………………………………….</a:t>
            </a:r>
          </a:p>
          <a:p>
            <a:pPr>
              <a:buNone/>
            </a:pPr>
            <a:r>
              <a:rPr lang="cs-CZ" dirty="0" smtClean="0"/>
              <a:t>2. Opiš větu, kterou nožičky hadovi hrozily.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………………………………………………………………….</a:t>
            </a:r>
          </a:p>
          <a:p>
            <a:pPr>
              <a:buNone/>
            </a:pPr>
            <a:r>
              <a:rPr lang="cs-CZ" dirty="0" smtClean="0"/>
              <a:t>3. V co se hadí nožičky proměnily?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………………………………………………………………….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4. Opiš větu, kterou nemáme hadovi raději nikdy říkat.</a:t>
            </a:r>
          </a:p>
          <a:p>
            <a:pPr>
              <a:buNone/>
            </a:pPr>
            <a:r>
              <a:rPr lang="cs-CZ" dirty="0" smtClean="0"/>
              <a:t>……………………………………………………………..</a:t>
            </a:r>
          </a:p>
          <a:p>
            <a:pPr>
              <a:buNone/>
            </a:pPr>
            <a:r>
              <a:rPr lang="cs-CZ" dirty="0" smtClean="0"/>
              <a:t>5. Nakresli, jak asi had kdysi vypadal.</a:t>
            </a:r>
            <a:endParaRPr lang="cs-CZ" dirty="0"/>
          </a:p>
        </p:txBody>
      </p:sp>
      <p:pic>
        <p:nvPicPr>
          <p:cNvPr id="1029" name="Picture 5" descr="C:\Users\08GP\AppData\Local\Microsoft\Windows\Temporary Internet Files\Content.IE5\K0O7W0UI\MC9000529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077072"/>
            <a:ext cx="1655762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Výsledky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smtClean="0"/>
              <a:t>Měl asi </a:t>
            </a:r>
            <a:r>
              <a:rPr lang="cs-CZ" smtClean="0">
                <a:solidFill>
                  <a:schemeClr val="tx2"/>
                </a:solidFill>
              </a:rPr>
              <a:t>sto nožiček</a:t>
            </a:r>
            <a:r>
              <a:rPr lang="cs-CZ" smtClean="0"/>
              <a:t>.</a:t>
            </a:r>
          </a:p>
          <a:p>
            <a:pPr marL="514350" indent="-514350">
              <a:buAutoNum type="arabicPeriod"/>
            </a:pPr>
            <a:r>
              <a:rPr lang="cs-CZ" smtClean="0">
                <a:solidFill>
                  <a:schemeClr val="tx2"/>
                </a:solidFill>
              </a:rPr>
              <a:t>Hade</a:t>
            </a:r>
            <a:r>
              <a:rPr lang="cs-CZ" dirty="0" smtClean="0">
                <a:solidFill>
                  <a:schemeClr val="tx2"/>
                </a:solidFill>
              </a:rPr>
              <a:t>, jestli si nás nebudeš všímat, utečeme ti!</a:t>
            </a:r>
          </a:p>
          <a:p>
            <a:pPr marL="514350" indent="-514350">
              <a:buAutoNum type="arabicPeriod"/>
            </a:pPr>
            <a:r>
              <a:rPr lang="cs-CZ" dirty="0" smtClean="0"/>
              <a:t>Nožičky se proměnily v </a:t>
            </a:r>
            <a:r>
              <a:rPr lang="cs-CZ" dirty="0" smtClean="0">
                <a:solidFill>
                  <a:schemeClr val="tx2"/>
                </a:solidFill>
              </a:rPr>
              <a:t>houby hadovky.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tx2"/>
                </a:solidFill>
              </a:rPr>
              <a:t>Hade, dej mi pac!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8.11.2011.</a:t>
            </a:r>
          </a:p>
          <a:p>
            <a:pPr>
              <a:buNone/>
            </a:pPr>
            <a:r>
              <a:rPr lang="cs-CZ" dirty="0" smtClean="0"/>
              <a:t>    Obrázek otevřená galerie Microsoft Office-</a:t>
            </a:r>
          </a:p>
          <a:p>
            <a:pPr>
              <a:buNone/>
            </a:pPr>
            <a:r>
              <a:rPr lang="cs-CZ" smtClean="0"/>
              <a:t>    8.11.2011.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182</Words>
  <Application>Microsoft Office PowerPoint</Application>
  <PresentationFormat>Předvádění na obrazovce (4:3)</PresentationFormat>
  <Paragraphs>28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Pohádka o hadích nožkách- Hana Doskočilová </vt:lpstr>
      <vt:lpstr>Snímek 4</vt:lpstr>
      <vt:lpstr>Výsledky řešení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7</cp:revision>
  <dcterms:created xsi:type="dcterms:W3CDTF">2011-12-05T15:11:25Z</dcterms:created>
  <dcterms:modified xsi:type="dcterms:W3CDTF">2012-06-13T08:20:11Z</dcterms:modified>
</cp:coreProperties>
</file>