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VY_32_INOVACE_07: 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Ťapy</a:t>
          </a:r>
          <a:r>
            <a:rPr lang="cs-CZ" sz="2000" dirty="0" smtClean="0"/>
            <a:t>  </a:t>
          </a:r>
          <a:r>
            <a:rPr lang="cs-CZ" sz="2000" dirty="0" err="1" smtClean="0"/>
            <a:t>ťap</a:t>
          </a:r>
          <a:r>
            <a:rPr lang="cs-CZ" sz="2000" dirty="0" smtClean="0"/>
            <a:t> – </a:t>
          </a:r>
          <a:r>
            <a:rPr lang="cs-CZ" sz="2000" dirty="0" err="1" smtClean="0"/>
            <a:t>Daisy</a:t>
          </a:r>
          <a:r>
            <a:rPr lang="cs-CZ" sz="2000" dirty="0" smtClean="0"/>
            <a:t> Mrázková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dirty="0" err="1" smtClean="0"/>
            <a:t>ČíSLO</a:t>
          </a:r>
          <a:r>
            <a:rPr lang="cs-CZ" sz="2000" dirty="0" smtClean="0"/>
            <a:t> PROJEKTU: CZ.1.07/1.4.00/21.1262</a:t>
          </a:r>
          <a:endParaRPr lang="cs-CZ" sz="2000" dirty="0"/>
        </a:p>
      </dgm:t>
    </dgm:pt>
    <dgm:pt modelId="{622CAD68-CD8C-4B28-98A3-F49528078D71}" type="parTrans" cxnId="{4B02B0D6-49BA-48DC-BBDA-A0EBD0E6EC7E}">
      <dgm:prSet/>
      <dgm:spPr/>
      <dgm:t>
        <a:bodyPr/>
        <a:lstStyle/>
        <a:p>
          <a:endParaRPr lang="cs-CZ"/>
        </a:p>
      </dgm:t>
    </dgm:pt>
    <dgm:pt modelId="{8A0D47FA-2459-4D17-979E-B5D78BD4DE98}" type="sibTrans" cxnId="{4B02B0D6-49BA-48DC-BBDA-A0EBD0E6EC7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82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1E0C423-9A2A-4018-8786-0A86E90A9F9B}" type="presOf" srcId="{757F3AB3-0718-4624-B441-E567A8F0AB56}" destId="{333A1088-737F-45CB-B68E-254E46348037}" srcOrd="0" destOrd="0" presId="urn:microsoft.com/office/officeart/2005/8/layout/target3"/>
    <dgm:cxn modelId="{3F855AD6-41A8-40B7-AABE-133A8CA49CAF}" type="presOf" srcId="{D1B46980-6531-4606-95E6-44980827E919}" destId="{2BE915AB-18AA-4053-B92C-3BFC9ED204BB}" srcOrd="1" destOrd="0" presId="urn:microsoft.com/office/officeart/2005/8/layout/target3"/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5872BB35-2B13-4759-AAA8-69CF2F0B1A0D}" type="presOf" srcId="{D1B46980-6531-4606-95E6-44980827E919}" destId="{6140AFEC-043D-4C43-A2F9-D0F5331DF3A3}" srcOrd="0" destOrd="0" presId="urn:microsoft.com/office/officeart/2005/8/layout/target3"/>
    <dgm:cxn modelId="{6B322875-6266-4228-8CAD-141F6D45DE0F}" type="presOf" srcId="{D8197B8C-B260-4A16-BDF4-0947B075E274}" destId="{25B08C86-7E15-44DC-BE7F-FFB55DD49D12}" srcOrd="0" destOrd="0" presId="urn:microsoft.com/office/officeart/2005/8/layout/target3"/>
    <dgm:cxn modelId="{BDA3B30F-1263-4B9C-ABFE-1902EBE33D78}" type="presOf" srcId="{D1D4F407-5343-4D3F-B5B9-D407B03CAEB4}" destId="{AED2198E-93D5-4001-81B4-73124B309672}" srcOrd="1" destOrd="0" presId="urn:microsoft.com/office/officeart/2005/8/layout/target3"/>
    <dgm:cxn modelId="{E473AEBA-E2ED-4927-9F56-2F4D0F784B98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D6CA352-8749-42CA-B4F7-AD348400728B}" type="presOf" srcId="{6541F217-C5AB-40B8-85F6-BC75400AB196}" destId="{927FF0E9-1A63-489E-A722-C7DA86803AD4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FB78242-4E1B-405D-9351-ECD9654F8390}" type="presOf" srcId="{6541F217-C5AB-40B8-85F6-BC75400AB196}" destId="{4E0F7737-C415-4058-980E-2D09FF990C83}" srcOrd="0" destOrd="0" presId="urn:microsoft.com/office/officeart/2005/8/layout/target3"/>
    <dgm:cxn modelId="{4C3EF4DE-8244-4377-BCCF-87FF599727FC}" type="presOf" srcId="{D1D4F407-5343-4D3F-B5B9-D407B03CAEB4}" destId="{D005CE8C-CC26-4C3E-AC11-E15060ECD759}" srcOrd="0" destOrd="0" presId="urn:microsoft.com/office/officeart/2005/8/layout/target3"/>
    <dgm:cxn modelId="{197F8C83-C42D-43BF-8CE0-C1EC2DF90BA3}" type="presOf" srcId="{B651F6E3-6281-48DB-9319-2AEAFDAE7572}" destId="{6BB5E863-4638-4E1D-BFDE-399D028AC4ED}" srcOrd="1" destOrd="0" presId="urn:microsoft.com/office/officeart/2005/8/layout/target3"/>
    <dgm:cxn modelId="{2A143973-CC9E-4B76-90BF-ED1CF4FD8BD2}" type="presOf" srcId="{D8197B8C-B260-4A16-BDF4-0947B075E274}" destId="{5A5FFA88-C948-4069-8E93-59FA12366E83}" srcOrd="1" destOrd="0" presId="urn:microsoft.com/office/officeart/2005/8/layout/target3"/>
    <dgm:cxn modelId="{3C414A04-AA1B-4644-BFCE-F3DD9FA98001}" type="presParOf" srcId="{333A1088-737F-45CB-B68E-254E46348037}" destId="{F5ABB229-8D3B-4694-996A-96F23CF14429}" srcOrd="0" destOrd="0" presId="urn:microsoft.com/office/officeart/2005/8/layout/target3"/>
    <dgm:cxn modelId="{D5F2709C-6B0C-4F90-BC5A-F7714A14DA35}" type="presParOf" srcId="{333A1088-737F-45CB-B68E-254E46348037}" destId="{F41139FD-01EE-4571-8B17-4FB00FC51163}" srcOrd="1" destOrd="0" presId="urn:microsoft.com/office/officeart/2005/8/layout/target3"/>
    <dgm:cxn modelId="{72CEA07A-A777-441D-94FE-F8DC3951B7D7}" type="presParOf" srcId="{333A1088-737F-45CB-B68E-254E46348037}" destId="{D005CE8C-CC26-4C3E-AC11-E15060ECD759}" srcOrd="2" destOrd="0" presId="urn:microsoft.com/office/officeart/2005/8/layout/target3"/>
    <dgm:cxn modelId="{894B0AD1-3F8D-43A9-B0BB-4575B9E7D4E7}" type="presParOf" srcId="{333A1088-737F-45CB-B68E-254E46348037}" destId="{2C702D82-9B77-49B7-9568-BB8EB47C3372}" srcOrd="3" destOrd="0" presId="urn:microsoft.com/office/officeart/2005/8/layout/target3"/>
    <dgm:cxn modelId="{42A0A19D-86B7-44A5-855E-1DDDC2BBC9AB}" type="presParOf" srcId="{333A1088-737F-45CB-B68E-254E46348037}" destId="{A52A0455-90FF-4808-ABD0-F02540D31D5A}" srcOrd="4" destOrd="0" presId="urn:microsoft.com/office/officeart/2005/8/layout/target3"/>
    <dgm:cxn modelId="{9F450557-7E5E-4732-B258-8DC56EA6E6E6}" type="presParOf" srcId="{333A1088-737F-45CB-B68E-254E46348037}" destId="{6140AFEC-043D-4C43-A2F9-D0F5331DF3A3}" srcOrd="5" destOrd="0" presId="urn:microsoft.com/office/officeart/2005/8/layout/target3"/>
    <dgm:cxn modelId="{5714C3F5-4D36-4F8D-8BBB-5E4E3B797269}" type="presParOf" srcId="{333A1088-737F-45CB-B68E-254E46348037}" destId="{9358AC05-5D7D-4327-9F80-1AD486AEA664}" srcOrd="6" destOrd="0" presId="urn:microsoft.com/office/officeart/2005/8/layout/target3"/>
    <dgm:cxn modelId="{061BFFE7-06D3-400A-8965-6DDC7F14617D}" type="presParOf" srcId="{333A1088-737F-45CB-B68E-254E46348037}" destId="{313FC574-E1CD-4FB4-B054-0B805CE0447D}" srcOrd="7" destOrd="0" presId="urn:microsoft.com/office/officeart/2005/8/layout/target3"/>
    <dgm:cxn modelId="{59C5FA37-8AFE-413A-9CE5-4310A9C71C55}" type="presParOf" srcId="{333A1088-737F-45CB-B68E-254E46348037}" destId="{619D679B-A015-4ECF-8348-D1034C574F40}" srcOrd="8" destOrd="0" presId="urn:microsoft.com/office/officeart/2005/8/layout/target3"/>
    <dgm:cxn modelId="{C10766FC-4912-492D-AE18-8840148C6547}" type="presParOf" srcId="{333A1088-737F-45CB-B68E-254E46348037}" destId="{322283A8-4A27-4CDA-BAE3-F381106A9174}" srcOrd="9" destOrd="0" presId="urn:microsoft.com/office/officeart/2005/8/layout/target3"/>
    <dgm:cxn modelId="{3080DA06-71CE-4E12-AEC7-6E1764F547DA}" type="presParOf" srcId="{333A1088-737F-45CB-B68E-254E46348037}" destId="{FFC9F71D-1B4F-4AD9-A4A6-86ADEFC8AF5C}" srcOrd="10" destOrd="0" presId="urn:microsoft.com/office/officeart/2005/8/layout/target3"/>
    <dgm:cxn modelId="{8C86A7E3-E5D0-4907-966B-74CED9054E77}" type="presParOf" srcId="{333A1088-737F-45CB-B68E-254E46348037}" destId="{25B08C86-7E15-44DC-BE7F-FFB55DD49D12}" srcOrd="11" destOrd="0" presId="urn:microsoft.com/office/officeart/2005/8/layout/target3"/>
    <dgm:cxn modelId="{124CD449-F043-455A-9C4B-8A2DFD377D3E}" type="presParOf" srcId="{333A1088-737F-45CB-B68E-254E46348037}" destId="{7795142C-4ED3-4299-AA4F-F2DBC5BC0162}" srcOrd="12" destOrd="0" presId="urn:microsoft.com/office/officeart/2005/8/layout/target3"/>
    <dgm:cxn modelId="{CC21C79C-8400-4087-90C2-39AE0EC6D401}" type="presParOf" srcId="{333A1088-737F-45CB-B68E-254E46348037}" destId="{5E540A0A-8795-4793-81A7-E674FBB380D4}" srcOrd="13" destOrd="0" presId="urn:microsoft.com/office/officeart/2005/8/layout/target3"/>
    <dgm:cxn modelId="{BBF0ECEE-1AF1-4174-AB95-355184E7DF86}" type="presParOf" srcId="{333A1088-737F-45CB-B68E-254E46348037}" destId="{4E0F7737-C415-4058-980E-2D09FF990C83}" srcOrd="14" destOrd="0" presId="urn:microsoft.com/office/officeart/2005/8/layout/target3"/>
    <dgm:cxn modelId="{A7E8A9D8-3268-4C0C-9D01-9A494D9E9DC6}" type="presParOf" srcId="{333A1088-737F-45CB-B68E-254E46348037}" destId="{AED2198E-93D5-4001-81B4-73124B309672}" srcOrd="15" destOrd="0" presId="urn:microsoft.com/office/officeart/2005/8/layout/target3"/>
    <dgm:cxn modelId="{53CD534B-D280-431D-8071-1326D334C1CA}" type="presParOf" srcId="{333A1088-737F-45CB-B68E-254E46348037}" destId="{2BE915AB-18AA-4053-B92C-3BFC9ED204BB}" srcOrd="16" destOrd="0" presId="urn:microsoft.com/office/officeart/2005/8/layout/target3"/>
    <dgm:cxn modelId="{8FAF2975-FA94-4808-B380-B71345566008}" type="presParOf" srcId="{333A1088-737F-45CB-B68E-254E46348037}" destId="{6BB5E863-4638-4E1D-BFDE-399D028AC4ED}" srcOrd="17" destOrd="0" presId="urn:microsoft.com/office/officeart/2005/8/layout/target3"/>
    <dgm:cxn modelId="{FCF28BBF-2E56-4FC0-959D-44A505C5F9D7}" type="presParOf" srcId="{333A1088-737F-45CB-B68E-254E46348037}" destId="{5A5FFA88-C948-4069-8E93-59FA12366E83}" srcOrd="18" destOrd="0" presId="urn:microsoft.com/office/officeart/2005/8/layout/target3"/>
    <dgm:cxn modelId="{7FAED066-390C-4D61-8909-3BC68CAB3C61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71998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VY_32_INOVACE_07: Čtení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Ťapy</a:t>
          </a:r>
          <a:r>
            <a:rPr lang="cs-CZ" sz="2000" kern="1200" dirty="0" smtClean="0"/>
            <a:t>  </a:t>
          </a:r>
          <a:r>
            <a:rPr lang="cs-CZ" sz="2000" kern="1200" dirty="0" err="1" smtClean="0"/>
            <a:t>ťap</a:t>
          </a:r>
          <a:r>
            <a:rPr lang="cs-CZ" sz="2000" kern="1200" dirty="0" smtClean="0"/>
            <a:t> – </a:t>
          </a:r>
          <a:r>
            <a:rPr lang="cs-CZ" sz="2000" kern="1200" dirty="0" err="1" smtClean="0"/>
            <a:t>Daisy</a:t>
          </a:r>
          <a:r>
            <a:rPr lang="cs-CZ" sz="2000" kern="1200" dirty="0" smtClean="0"/>
            <a:t> Mrázková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ČíSLO</a:t>
          </a:r>
          <a:r>
            <a:rPr lang="cs-CZ" sz="2000" kern="1200" dirty="0" smtClean="0"/>
            <a:t>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AFF4-6FF4-4ED4-99AD-262F6314FC3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9E5AF-6D06-4E0C-9E51-C4F119D830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AFF4-6FF4-4ED4-99AD-262F6314FC3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9E5AF-6D06-4E0C-9E51-C4F119D830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AFF4-6FF4-4ED4-99AD-262F6314FC3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9E5AF-6D06-4E0C-9E51-C4F119D830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AFF4-6FF4-4ED4-99AD-262F6314FC3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9E5AF-6D06-4E0C-9E51-C4F119D830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AFF4-6FF4-4ED4-99AD-262F6314FC3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9E5AF-6D06-4E0C-9E51-C4F119D830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AFF4-6FF4-4ED4-99AD-262F6314FC3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9E5AF-6D06-4E0C-9E51-C4F119D830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AFF4-6FF4-4ED4-99AD-262F6314FC3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9E5AF-6D06-4E0C-9E51-C4F119D830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AFF4-6FF4-4ED4-99AD-262F6314FC3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9E5AF-6D06-4E0C-9E51-C4F119D830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AFF4-6FF4-4ED4-99AD-262F6314FC3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9E5AF-6D06-4E0C-9E51-C4F119D830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AFF4-6FF4-4ED4-99AD-262F6314FC3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9E5AF-6D06-4E0C-9E51-C4F119D830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AFF4-6FF4-4ED4-99AD-262F6314FC3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9E5AF-6D06-4E0C-9E51-C4F119D830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97AFF4-6FF4-4ED4-99AD-262F6314FC3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F9E5AF-6D06-4E0C-9E51-C4F119D830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 Materiál </a:t>
            </a:r>
            <a:r>
              <a:rPr lang="cs-CZ" dirty="0" smtClean="0"/>
              <a:t>slouží k zjištění úrovně porozumění přečtenému textu. Žákům jsou úkoly prezentovány na interaktivní tabuli a poté pracují sami v pracovních listech. Hotová práce je kontrolována společně na interaktivní tabuli.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Ťapy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ťap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-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Daisy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Mrázková 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Napiš, jakou barvu má tráva, ze které je zaječí kožíšek.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2. Co chtěl zajíček, aby mu maminka přinesla?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3. Opiš slova písničky, kterou zajíček mamince zpíval.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……………………………………… .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……………………………………….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…………………………………………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………………………………………...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17776" y="1852472"/>
            <a:ext cx="7262445" cy="42736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4.Co máma zajíčkovi nakonec donesla?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…………………………………………………</a:t>
            </a:r>
          </a:p>
          <a:p>
            <a:pPr>
              <a:buNone/>
            </a:pPr>
            <a:r>
              <a:rPr lang="cs-CZ" dirty="0" smtClean="0"/>
              <a:t>5. Nakresli zajíčka v jeho pelíšku.</a:t>
            </a:r>
            <a:endParaRPr lang="cs-CZ" dirty="0"/>
          </a:p>
        </p:txBody>
      </p:sp>
      <p:pic>
        <p:nvPicPr>
          <p:cNvPr id="2052" name="Picture 4" descr="C:\Users\08GP\AppData\Local\Microsoft\Windows\Temporary Internet Files\Content.IE5\K0O7W0UI\MC9003244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933056"/>
            <a:ext cx="1157662" cy="17207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Tráva v pelíšku měla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růžovou barvu.</a:t>
            </a:r>
          </a:p>
          <a:p>
            <a:pPr>
              <a:buNone/>
            </a:pPr>
            <a:r>
              <a:rPr lang="cs-CZ" dirty="0" smtClean="0"/>
              <a:t>2.Chtěl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jetelíček.</a:t>
            </a:r>
          </a:p>
          <a:p>
            <a:pPr>
              <a:buNone/>
            </a:pPr>
            <a:r>
              <a:rPr lang="cs-CZ" dirty="0" smtClean="0"/>
              <a:t>3.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Ťapy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ťapy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ťap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ťap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  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kapy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kapy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kap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kap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  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ťapy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ťapy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ťapy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ťap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  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kapy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kapy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kapy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kap…</a:t>
            </a:r>
          </a:p>
          <a:p>
            <a:pPr>
              <a:buNone/>
            </a:pPr>
            <a:r>
              <a:rPr lang="cs-CZ" dirty="0" smtClean="0"/>
              <a:t>4. Maminka donesla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kytici jetelíčku.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Veškerý text je vytvořen autorem materiálu 17.11.2011. </a:t>
            </a:r>
          </a:p>
          <a:p>
            <a:pPr>
              <a:buNone/>
            </a:pPr>
            <a:r>
              <a:rPr lang="cs-CZ" dirty="0" smtClean="0"/>
              <a:t>    Obrázek otevřená galerie Microsoft Office </a:t>
            </a:r>
            <a:r>
              <a:rPr lang="cs-CZ" smtClean="0"/>
              <a:t>– 17.11.2011.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199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Ťapy ťap- Daisy Mrázková </vt:lpstr>
      <vt:lpstr>Snímek 4</vt:lpstr>
      <vt:lpstr>Snímek 5</vt:lpstr>
      <vt:lpstr>Výsledky řešení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08GP</cp:lastModifiedBy>
  <cp:revision>6</cp:revision>
  <dcterms:created xsi:type="dcterms:W3CDTF">2011-12-05T15:44:23Z</dcterms:created>
  <dcterms:modified xsi:type="dcterms:W3CDTF">2012-06-13T08:20:49Z</dcterms:modified>
</cp:coreProperties>
</file>