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VY_32_INOVACE_08: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Bratříčkové z dýně – Olga </a:t>
          </a:r>
          <a:r>
            <a:rPr lang="cs-CZ" sz="2000" dirty="0" err="1" smtClean="0"/>
            <a:t>Hejná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F6E124A-D368-41E5-ADE5-D191072A15D9}" type="presOf" srcId="{B651F6E3-6281-48DB-9319-2AEAFDAE7572}" destId="{6BB5E863-4638-4E1D-BFDE-399D028AC4ED}" srcOrd="1" destOrd="0" presId="urn:microsoft.com/office/officeart/2005/8/layout/target3"/>
    <dgm:cxn modelId="{429FFF60-19B8-48BC-9562-84C3FA19D336}" type="presOf" srcId="{D1B46980-6531-4606-95E6-44980827E919}" destId="{2BE915AB-18AA-4053-B92C-3BFC9ED204BB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294A9D6A-1FE5-41DA-AABB-55EE67F52BA3}" type="presOf" srcId="{D1D4F407-5343-4D3F-B5B9-D407B03CAEB4}" destId="{D005CE8C-CC26-4C3E-AC11-E15060ECD759}" srcOrd="0" destOrd="0" presId="urn:microsoft.com/office/officeart/2005/8/layout/target3"/>
    <dgm:cxn modelId="{5D240A74-CFA8-4128-893C-E754871CC06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C231DA4-D4EA-4F70-A874-8DBEC1F4359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F0236D6-86D4-48FD-88A3-390FA12550EF}" type="presOf" srcId="{D8197B8C-B260-4A16-BDF4-0947B075E274}" destId="{25B08C86-7E15-44DC-BE7F-FFB55DD49D12}" srcOrd="0" destOrd="0" presId="urn:microsoft.com/office/officeart/2005/8/layout/target3"/>
    <dgm:cxn modelId="{5D3F5531-78B2-4BC9-A197-28D766C7295B}" type="presOf" srcId="{6541F217-C5AB-40B8-85F6-BC75400AB196}" destId="{927FF0E9-1A63-489E-A722-C7DA86803AD4}" srcOrd="1" destOrd="0" presId="urn:microsoft.com/office/officeart/2005/8/layout/target3"/>
    <dgm:cxn modelId="{2D05E8E4-99C3-4967-8837-99C9B302AD1F}" type="presOf" srcId="{6541F217-C5AB-40B8-85F6-BC75400AB196}" destId="{4E0F7737-C415-4058-980E-2D09FF990C83}" srcOrd="0" destOrd="0" presId="urn:microsoft.com/office/officeart/2005/8/layout/target3"/>
    <dgm:cxn modelId="{14173E4F-F6BC-4E0C-8666-5B01A503BAF7}" type="presOf" srcId="{757F3AB3-0718-4624-B441-E567A8F0AB56}" destId="{333A1088-737F-45CB-B68E-254E46348037}" srcOrd="0" destOrd="0" presId="urn:microsoft.com/office/officeart/2005/8/layout/target3"/>
    <dgm:cxn modelId="{06C479CF-28A0-474B-A3B3-37175B85DCC6}" type="presOf" srcId="{D8197B8C-B260-4A16-BDF4-0947B075E274}" destId="{5A5FFA88-C948-4069-8E93-59FA12366E83}" srcOrd="1" destOrd="0" presId="urn:microsoft.com/office/officeart/2005/8/layout/target3"/>
    <dgm:cxn modelId="{0E7A4A24-2D42-4889-AA12-233507045756}" type="presOf" srcId="{B651F6E3-6281-48DB-9319-2AEAFDAE7572}" destId="{619D679B-A015-4ECF-8348-D1034C574F40}" srcOrd="0" destOrd="0" presId="urn:microsoft.com/office/officeart/2005/8/layout/target3"/>
    <dgm:cxn modelId="{1A78DD23-69EB-4C33-B97E-A65567CA0CEB}" type="presParOf" srcId="{333A1088-737F-45CB-B68E-254E46348037}" destId="{F5ABB229-8D3B-4694-996A-96F23CF14429}" srcOrd="0" destOrd="0" presId="urn:microsoft.com/office/officeart/2005/8/layout/target3"/>
    <dgm:cxn modelId="{0165D551-FB35-400B-981F-90ADA04BEDF3}" type="presParOf" srcId="{333A1088-737F-45CB-B68E-254E46348037}" destId="{F41139FD-01EE-4571-8B17-4FB00FC51163}" srcOrd="1" destOrd="0" presId="urn:microsoft.com/office/officeart/2005/8/layout/target3"/>
    <dgm:cxn modelId="{3E898AE6-CFC9-4973-9ABE-5DDFFAA4D51E}" type="presParOf" srcId="{333A1088-737F-45CB-B68E-254E46348037}" destId="{D005CE8C-CC26-4C3E-AC11-E15060ECD759}" srcOrd="2" destOrd="0" presId="urn:microsoft.com/office/officeart/2005/8/layout/target3"/>
    <dgm:cxn modelId="{B22202FF-ED7B-4109-AF18-446A3D5ED44C}" type="presParOf" srcId="{333A1088-737F-45CB-B68E-254E46348037}" destId="{2C702D82-9B77-49B7-9568-BB8EB47C3372}" srcOrd="3" destOrd="0" presId="urn:microsoft.com/office/officeart/2005/8/layout/target3"/>
    <dgm:cxn modelId="{48ABA446-6C72-46A8-B720-83F89934E897}" type="presParOf" srcId="{333A1088-737F-45CB-B68E-254E46348037}" destId="{A52A0455-90FF-4808-ABD0-F02540D31D5A}" srcOrd="4" destOrd="0" presId="urn:microsoft.com/office/officeart/2005/8/layout/target3"/>
    <dgm:cxn modelId="{CAF65921-0721-439B-B023-335EAE06E97F}" type="presParOf" srcId="{333A1088-737F-45CB-B68E-254E46348037}" destId="{6140AFEC-043D-4C43-A2F9-D0F5331DF3A3}" srcOrd="5" destOrd="0" presId="urn:microsoft.com/office/officeart/2005/8/layout/target3"/>
    <dgm:cxn modelId="{EA4C3292-1C59-47D0-8B2F-69057CEBB760}" type="presParOf" srcId="{333A1088-737F-45CB-B68E-254E46348037}" destId="{9358AC05-5D7D-4327-9F80-1AD486AEA664}" srcOrd="6" destOrd="0" presId="urn:microsoft.com/office/officeart/2005/8/layout/target3"/>
    <dgm:cxn modelId="{5DC711CC-5774-4B5A-B328-3A09A1442C6D}" type="presParOf" srcId="{333A1088-737F-45CB-B68E-254E46348037}" destId="{313FC574-E1CD-4FB4-B054-0B805CE0447D}" srcOrd="7" destOrd="0" presId="urn:microsoft.com/office/officeart/2005/8/layout/target3"/>
    <dgm:cxn modelId="{533A6268-F2AB-4615-B2A9-10B0CCA97EA6}" type="presParOf" srcId="{333A1088-737F-45CB-B68E-254E46348037}" destId="{619D679B-A015-4ECF-8348-D1034C574F40}" srcOrd="8" destOrd="0" presId="urn:microsoft.com/office/officeart/2005/8/layout/target3"/>
    <dgm:cxn modelId="{6C81BB1A-F36E-4BB1-A0F0-9D82DCE526D8}" type="presParOf" srcId="{333A1088-737F-45CB-B68E-254E46348037}" destId="{322283A8-4A27-4CDA-BAE3-F381106A9174}" srcOrd="9" destOrd="0" presId="urn:microsoft.com/office/officeart/2005/8/layout/target3"/>
    <dgm:cxn modelId="{9BCAC747-E963-467F-9DFA-212B8CD52573}" type="presParOf" srcId="{333A1088-737F-45CB-B68E-254E46348037}" destId="{FFC9F71D-1B4F-4AD9-A4A6-86ADEFC8AF5C}" srcOrd="10" destOrd="0" presId="urn:microsoft.com/office/officeart/2005/8/layout/target3"/>
    <dgm:cxn modelId="{248C87C6-955F-481E-929D-C566415717D6}" type="presParOf" srcId="{333A1088-737F-45CB-B68E-254E46348037}" destId="{25B08C86-7E15-44DC-BE7F-FFB55DD49D12}" srcOrd="11" destOrd="0" presId="urn:microsoft.com/office/officeart/2005/8/layout/target3"/>
    <dgm:cxn modelId="{768C013B-3490-471D-8001-1864E0754282}" type="presParOf" srcId="{333A1088-737F-45CB-B68E-254E46348037}" destId="{7795142C-4ED3-4299-AA4F-F2DBC5BC0162}" srcOrd="12" destOrd="0" presId="urn:microsoft.com/office/officeart/2005/8/layout/target3"/>
    <dgm:cxn modelId="{92A10CCC-8470-4F4C-AD5E-A0B058F06206}" type="presParOf" srcId="{333A1088-737F-45CB-B68E-254E46348037}" destId="{5E540A0A-8795-4793-81A7-E674FBB380D4}" srcOrd="13" destOrd="0" presId="urn:microsoft.com/office/officeart/2005/8/layout/target3"/>
    <dgm:cxn modelId="{D14BB1E3-34B1-468C-8D35-7872BAFD2F0E}" type="presParOf" srcId="{333A1088-737F-45CB-B68E-254E46348037}" destId="{4E0F7737-C415-4058-980E-2D09FF990C83}" srcOrd="14" destOrd="0" presId="urn:microsoft.com/office/officeart/2005/8/layout/target3"/>
    <dgm:cxn modelId="{FD0F289B-1E78-4EC4-86BF-F8D6D3BE5EFE}" type="presParOf" srcId="{333A1088-737F-45CB-B68E-254E46348037}" destId="{AED2198E-93D5-4001-81B4-73124B309672}" srcOrd="15" destOrd="0" presId="urn:microsoft.com/office/officeart/2005/8/layout/target3"/>
    <dgm:cxn modelId="{CCC5D3FB-DD5B-4F5E-BFCC-D98E1D9E02FE}" type="presParOf" srcId="{333A1088-737F-45CB-B68E-254E46348037}" destId="{2BE915AB-18AA-4053-B92C-3BFC9ED204BB}" srcOrd="16" destOrd="0" presId="urn:microsoft.com/office/officeart/2005/8/layout/target3"/>
    <dgm:cxn modelId="{A13285FA-46FD-412B-9CB8-6746242742AD}" type="presParOf" srcId="{333A1088-737F-45CB-B68E-254E46348037}" destId="{6BB5E863-4638-4E1D-BFDE-399D028AC4ED}" srcOrd="17" destOrd="0" presId="urn:microsoft.com/office/officeart/2005/8/layout/target3"/>
    <dgm:cxn modelId="{A86AA03C-4699-4C9F-A2E0-C80F1D4016D6}" type="presParOf" srcId="{333A1088-737F-45CB-B68E-254E46348037}" destId="{5A5FFA88-C948-4069-8E93-59FA12366E83}" srcOrd="18" destOrd="0" presId="urn:microsoft.com/office/officeart/2005/8/layout/target3"/>
    <dgm:cxn modelId="{BD9B3DDC-2341-4A8B-87B6-16EFC97A8035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VY_32_INOVACE_08: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Bratříčkové z dýně – Olga </a:t>
          </a:r>
          <a:r>
            <a:rPr lang="cs-CZ" sz="2000" kern="1200" dirty="0" err="1" smtClean="0"/>
            <a:t>Hejná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C49CA-B217-45CB-B445-8399744BA640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26240E-961D-4874-A8E3-38AEA31860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Materiál 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Bratříčkové z dýně- Olga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Hejná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1. Kolik chlapečků bydlelo v dýni.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Napiš, jak se jmenovala jejich sestřenice.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Napiš, co viděli chlapečkové cestou na návštěvu ke své sestřenici.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první chlapeček…………………………………….</a:t>
            </a:r>
          </a:p>
          <a:p>
            <a:pPr>
              <a:buNone/>
            </a:pPr>
            <a:r>
              <a:rPr lang="cs-CZ" dirty="0" smtClean="0"/>
              <a:t>druhý chlapeček…………………………………….</a:t>
            </a:r>
          </a:p>
          <a:p>
            <a:pPr>
              <a:buNone/>
            </a:pPr>
            <a:r>
              <a:rPr lang="cs-CZ" dirty="0" smtClean="0"/>
              <a:t>třetí chlapeček…………………………………….</a:t>
            </a:r>
          </a:p>
          <a:p>
            <a:pPr>
              <a:buNone/>
            </a:pPr>
            <a:r>
              <a:rPr lang="cs-CZ" dirty="0" smtClean="0"/>
              <a:t>čtvrtý chlapeček…………………………………….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4.  Doplň větu.</a:t>
            </a:r>
          </a:p>
          <a:p>
            <a:pPr>
              <a:buNone/>
            </a:pPr>
            <a:r>
              <a:rPr lang="cs-CZ" dirty="0" smtClean="0"/>
              <a:t>Čtvrtý </a:t>
            </a:r>
            <a:r>
              <a:rPr lang="cs-CZ" dirty="0" err="1" smtClean="0"/>
              <a:t>chlepeček</a:t>
            </a:r>
            <a:r>
              <a:rPr lang="cs-CZ" dirty="0" smtClean="0"/>
              <a:t> se jmenoval……………….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5. Jaké dárky přinesli chlapečkové sestřenici?</a:t>
            </a:r>
          </a:p>
          <a:p>
            <a:pPr>
              <a:buNone/>
            </a:pPr>
            <a:r>
              <a:rPr lang="cs-CZ" dirty="0" smtClean="0"/>
              <a:t>první chlapeček…………………………………………</a:t>
            </a:r>
          </a:p>
          <a:p>
            <a:pPr>
              <a:buNone/>
            </a:pPr>
            <a:r>
              <a:rPr lang="cs-CZ" dirty="0" smtClean="0"/>
              <a:t>druhý chlapeček………………………………………..</a:t>
            </a:r>
          </a:p>
          <a:p>
            <a:pPr>
              <a:buNone/>
            </a:pPr>
            <a:r>
              <a:rPr lang="cs-CZ" dirty="0" smtClean="0"/>
              <a:t>třetí chlapeček…………………………………………..</a:t>
            </a:r>
          </a:p>
          <a:p>
            <a:pPr>
              <a:buNone/>
            </a:pPr>
            <a:r>
              <a:rPr lang="cs-CZ" dirty="0" smtClean="0"/>
              <a:t>čtvrtý chlapeček……………………………………….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6. Nakresli, kde chlapečkové bydleli.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V dýni bydleli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čtyři</a:t>
            </a:r>
            <a:r>
              <a:rPr lang="cs-CZ" dirty="0" smtClean="0"/>
              <a:t> chlapečci.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2. Jejich sestřenice se jmenovala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Bílá Bětuška.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3. Viděli:</a:t>
            </a:r>
          </a:p>
          <a:p>
            <a:pPr>
              <a:buNone/>
            </a:pPr>
            <a:r>
              <a:rPr lang="cs-CZ" dirty="0" smtClean="0"/>
              <a:t>první chlapeček-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dědka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druhý chlapeček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chlupatou mističku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třetí chlapeček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hada bez očí a psa bez ocasu</a:t>
            </a:r>
          </a:p>
          <a:p>
            <a:pPr>
              <a:buNone/>
            </a:pPr>
            <a:r>
              <a:rPr lang="cs-CZ" dirty="0" smtClean="0"/>
              <a:t>čtvrtý chlapeček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neviděl nic</a:t>
            </a:r>
          </a:p>
          <a:p>
            <a:pPr>
              <a:buNone/>
            </a:pPr>
            <a:r>
              <a:rPr lang="cs-CZ" dirty="0" smtClean="0"/>
              <a:t>4. čtvrtý chlapeček se jmenoval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Adámek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5. Přinesli:</a:t>
            </a:r>
          </a:p>
          <a:p>
            <a:pPr>
              <a:buNone/>
            </a:pPr>
            <a:r>
              <a:rPr lang="cs-CZ" dirty="0" smtClean="0"/>
              <a:t>První chlapeček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zelený list</a:t>
            </a:r>
          </a:p>
          <a:p>
            <a:pPr>
              <a:buNone/>
            </a:pPr>
            <a:r>
              <a:rPr lang="cs-CZ" dirty="0" smtClean="0"/>
              <a:t>Druhý chlapeček 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červenou třešni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třetí </a:t>
            </a:r>
            <a:r>
              <a:rPr lang="cs-CZ" smtClean="0"/>
              <a:t>chlapeček - </a:t>
            </a:r>
            <a:r>
              <a:rPr lang="cs-CZ" smtClean="0">
                <a:solidFill>
                  <a:schemeClr val="accent6">
                    <a:lumMod val="75000"/>
                  </a:schemeClr>
                </a:solidFill>
              </a:rPr>
              <a:t>peříčko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 holuba</a:t>
            </a:r>
          </a:p>
          <a:p>
            <a:pPr>
              <a:buNone/>
            </a:pPr>
            <a:r>
              <a:rPr lang="cs-CZ" dirty="0" smtClean="0"/>
              <a:t>čtvrtý chlapeček </a:t>
            </a:r>
            <a:r>
              <a:rPr lang="cs-CZ" dirty="0" smtClean="0"/>
              <a:t>-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nic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 Veškerý </a:t>
            </a:r>
            <a:r>
              <a:rPr lang="cs-CZ" dirty="0" smtClean="0"/>
              <a:t>text je vytvořen autorem materiálu 17.11.2011.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245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Bratříčkové z dýně- Olga Hejná </vt:lpstr>
      <vt:lpstr>Snímek 4</vt:lpstr>
      <vt:lpstr>Snímek 5</vt:lpstr>
      <vt:lpstr>Výsledky řešení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8</cp:revision>
  <dcterms:created xsi:type="dcterms:W3CDTF">2011-12-05T16:17:47Z</dcterms:created>
  <dcterms:modified xsi:type="dcterms:W3CDTF">2011-12-11T15:07:15Z</dcterms:modified>
</cp:coreProperties>
</file>