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2" r:id="rId5"/>
    <p:sldId id="261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VY_32_INOVACE_09: Čtení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Marie </a:t>
          </a:r>
          <a:r>
            <a:rPr lang="cs-CZ" sz="2000" dirty="0" err="1" smtClean="0"/>
            <a:t>Adamíková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Broučci – Jan Karafiát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6541F217-C5AB-40B8-85F6-BC75400AB196}">
      <dgm:prSet custT="1"/>
      <dgm:spPr/>
      <dgm:t>
        <a:bodyPr/>
        <a:lstStyle/>
        <a:p>
          <a:pPr algn="l" rtl="0"/>
          <a:r>
            <a:rPr lang="cs-CZ" sz="2000" dirty="0" err="1" smtClean="0"/>
            <a:t>ČíSLO</a:t>
          </a:r>
          <a:r>
            <a:rPr lang="cs-CZ" sz="2000" dirty="0" smtClean="0"/>
            <a:t> PROJEKTU: CZ.1.07/1.4.00/21.1262</a:t>
          </a:r>
          <a:endParaRPr lang="cs-CZ" sz="2000" dirty="0"/>
        </a:p>
      </dgm:t>
    </dgm:pt>
    <dgm:pt modelId="{622CAD68-CD8C-4B28-98A3-F49528078D71}" type="parTrans" cxnId="{4B02B0D6-49BA-48DC-BBDA-A0EBD0E6EC7E}">
      <dgm:prSet/>
      <dgm:spPr/>
      <dgm:t>
        <a:bodyPr/>
        <a:lstStyle/>
        <a:p>
          <a:endParaRPr lang="cs-CZ"/>
        </a:p>
      </dgm:t>
    </dgm:pt>
    <dgm:pt modelId="{8A0D47FA-2459-4D17-979E-B5D78BD4DE98}" type="sibTrans" cxnId="{4B02B0D6-49BA-48DC-BBDA-A0EBD0E6EC7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795142C-4ED3-4299-AA4F-F2DBC5BC0162}" type="pres">
      <dgm:prSet presAssocID="{6541F217-C5AB-40B8-85F6-BC75400AB196}" presName="vertSpace5" presStyleLbl="node1" presStyleIdx="3" presStyleCnt="5"/>
      <dgm:spPr/>
    </dgm:pt>
    <dgm:pt modelId="{5E540A0A-8795-4793-81A7-E674FBB380D4}" type="pres">
      <dgm:prSet presAssocID="{6541F217-C5AB-40B8-85F6-BC75400AB196}" presName="circle5" presStyleLbl="node1" presStyleIdx="4" presStyleCnt="5"/>
      <dgm:spPr/>
    </dgm:pt>
    <dgm:pt modelId="{4E0F7737-C415-4058-980E-2D09FF990C83}" type="pres">
      <dgm:prSet presAssocID="{6541F217-C5AB-40B8-85F6-BC75400AB19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7FF0E9-1A63-489E-A722-C7DA86803AD4}" type="pres">
      <dgm:prSet presAssocID="{6541F217-C5AB-40B8-85F6-BC75400AB19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A39570-7619-431C-8B9A-3C2A311B3EA7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F2E9306-8093-4C1F-ABE9-7A4426C98856}" type="presOf" srcId="{B651F6E3-6281-48DB-9319-2AEAFDAE7572}" destId="{619D679B-A015-4ECF-8348-D1034C574F40}" srcOrd="0" destOrd="0" presId="urn:microsoft.com/office/officeart/2005/8/layout/target3"/>
    <dgm:cxn modelId="{50512632-A37F-477D-A07A-7CF5580B2C57}" type="presOf" srcId="{6541F217-C5AB-40B8-85F6-BC75400AB196}" destId="{4E0F7737-C415-4058-980E-2D09FF990C83}" srcOrd="0" destOrd="0" presId="urn:microsoft.com/office/officeart/2005/8/layout/target3"/>
    <dgm:cxn modelId="{4B02B0D6-49BA-48DC-BBDA-A0EBD0E6EC7E}" srcId="{757F3AB3-0718-4624-B441-E567A8F0AB56}" destId="{6541F217-C5AB-40B8-85F6-BC75400AB196}" srcOrd="4" destOrd="0" parTransId="{622CAD68-CD8C-4B28-98A3-F49528078D71}" sibTransId="{8A0D47FA-2459-4D17-979E-B5D78BD4DE98}"/>
    <dgm:cxn modelId="{67A94506-0161-4183-9373-2CC225C56271}" type="presOf" srcId="{D1B46980-6531-4606-95E6-44980827E919}" destId="{6140AFEC-043D-4C43-A2F9-D0F5331DF3A3}" srcOrd="0" destOrd="0" presId="urn:microsoft.com/office/officeart/2005/8/layout/target3"/>
    <dgm:cxn modelId="{B27810B1-5A2A-4F24-A00A-C55D7C1DC1CA}" type="presOf" srcId="{D8197B8C-B260-4A16-BDF4-0947B075E274}" destId="{5A5FFA88-C948-4069-8E93-59FA12366E83}" srcOrd="1" destOrd="0" presId="urn:microsoft.com/office/officeart/2005/8/layout/target3"/>
    <dgm:cxn modelId="{6F58D65D-C1D3-4EB5-8185-DDF0925304A0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7E5800D-4552-4AE7-9DC8-00B7D224C0E8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93F6117-DCC1-4A0A-9CB2-D1A6437E9B9E}" type="presOf" srcId="{6541F217-C5AB-40B8-85F6-BC75400AB196}" destId="{927FF0E9-1A63-489E-A722-C7DA86803AD4}" srcOrd="1" destOrd="0" presId="urn:microsoft.com/office/officeart/2005/8/layout/target3"/>
    <dgm:cxn modelId="{CCF28016-9985-4561-9975-3C81CC24A7BF}" type="presOf" srcId="{D8197B8C-B260-4A16-BDF4-0947B075E274}" destId="{25B08C86-7E15-44DC-BE7F-FFB55DD49D12}" srcOrd="0" destOrd="0" presId="urn:microsoft.com/office/officeart/2005/8/layout/target3"/>
    <dgm:cxn modelId="{40700FF4-2D9F-4ED8-8964-36F7D9982229}" type="presOf" srcId="{D1D4F407-5343-4D3F-B5B9-D407B03CAEB4}" destId="{AED2198E-93D5-4001-81B4-73124B309672}" srcOrd="1" destOrd="0" presId="urn:microsoft.com/office/officeart/2005/8/layout/target3"/>
    <dgm:cxn modelId="{D056C7B5-4132-4D8A-9FF4-C5B1970BEE13}" type="presOf" srcId="{D1D4F407-5343-4D3F-B5B9-D407B03CAEB4}" destId="{D005CE8C-CC26-4C3E-AC11-E15060ECD759}" srcOrd="0" destOrd="0" presId="urn:microsoft.com/office/officeart/2005/8/layout/target3"/>
    <dgm:cxn modelId="{81B41224-2A54-40CC-8C0C-9A6673AA561D}" type="presParOf" srcId="{333A1088-737F-45CB-B68E-254E46348037}" destId="{F5ABB229-8D3B-4694-996A-96F23CF14429}" srcOrd="0" destOrd="0" presId="urn:microsoft.com/office/officeart/2005/8/layout/target3"/>
    <dgm:cxn modelId="{54342765-54ED-45B8-8BCA-0179BE7A4279}" type="presParOf" srcId="{333A1088-737F-45CB-B68E-254E46348037}" destId="{F41139FD-01EE-4571-8B17-4FB00FC51163}" srcOrd="1" destOrd="0" presId="urn:microsoft.com/office/officeart/2005/8/layout/target3"/>
    <dgm:cxn modelId="{84BA275D-BE79-4276-9A97-7E0A7FDCF341}" type="presParOf" srcId="{333A1088-737F-45CB-B68E-254E46348037}" destId="{D005CE8C-CC26-4C3E-AC11-E15060ECD759}" srcOrd="2" destOrd="0" presId="urn:microsoft.com/office/officeart/2005/8/layout/target3"/>
    <dgm:cxn modelId="{44626DA1-29B9-49CA-A73E-5B3DC4C2DB37}" type="presParOf" srcId="{333A1088-737F-45CB-B68E-254E46348037}" destId="{2C702D82-9B77-49B7-9568-BB8EB47C3372}" srcOrd="3" destOrd="0" presId="urn:microsoft.com/office/officeart/2005/8/layout/target3"/>
    <dgm:cxn modelId="{37B66DAB-4EAF-4C33-BF44-75075217D890}" type="presParOf" srcId="{333A1088-737F-45CB-B68E-254E46348037}" destId="{A52A0455-90FF-4808-ABD0-F02540D31D5A}" srcOrd="4" destOrd="0" presId="urn:microsoft.com/office/officeart/2005/8/layout/target3"/>
    <dgm:cxn modelId="{FB023D19-9D0F-4C3B-9554-9119688C3D41}" type="presParOf" srcId="{333A1088-737F-45CB-B68E-254E46348037}" destId="{6140AFEC-043D-4C43-A2F9-D0F5331DF3A3}" srcOrd="5" destOrd="0" presId="urn:microsoft.com/office/officeart/2005/8/layout/target3"/>
    <dgm:cxn modelId="{5744D618-8855-460E-B1E5-E1432AD0F77A}" type="presParOf" srcId="{333A1088-737F-45CB-B68E-254E46348037}" destId="{9358AC05-5D7D-4327-9F80-1AD486AEA664}" srcOrd="6" destOrd="0" presId="urn:microsoft.com/office/officeart/2005/8/layout/target3"/>
    <dgm:cxn modelId="{D063F635-4CF1-425A-A1B6-AA21BC08628B}" type="presParOf" srcId="{333A1088-737F-45CB-B68E-254E46348037}" destId="{313FC574-E1CD-4FB4-B054-0B805CE0447D}" srcOrd="7" destOrd="0" presId="urn:microsoft.com/office/officeart/2005/8/layout/target3"/>
    <dgm:cxn modelId="{E05B0BB6-7A25-4131-9FCE-861C207A74D0}" type="presParOf" srcId="{333A1088-737F-45CB-B68E-254E46348037}" destId="{619D679B-A015-4ECF-8348-D1034C574F40}" srcOrd="8" destOrd="0" presId="urn:microsoft.com/office/officeart/2005/8/layout/target3"/>
    <dgm:cxn modelId="{00860A93-AE95-440B-925B-1CC10E374C45}" type="presParOf" srcId="{333A1088-737F-45CB-B68E-254E46348037}" destId="{322283A8-4A27-4CDA-BAE3-F381106A9174}" srcOrd="9" destOrd="0" presId="urn:microsoft.com/office/officeart/2005/8/layout/target3"/>
    <dgm:cxn modelId="{57693F52-4786-427F-91F3-6B84B190247D}" type="presParOf" srcId="{333A1088-737F-45CB-B68E-254E46348037}" destId="{FFC9F71D-1B4F-4AD9-A4A6-86ADEFC8AF5C}" srcOrd="10" destOrd="0" presId="urn:microsoft.com/office/officeart/2005/8/layout/target3"/>
    <dgm:cxn modelId="{614954AA-97A2-4C94-A564-63DE96A662DC}" type="presParOf" srcId="{333A1088-737F-45CB-B68E-254E46348037}" destId="{25B08C86-7E15-44DC-BE7F-FFB55DD49D12}" srcOrd="11" destOrd="0" presId="urn:microsoft.com/office/officeart/2005/8/layout/target3"/>
    <dgm:cxn modelId="{A32CA429-A3A9-4852-9A6B-29DC6209913B}" type="presParOf" srcId="{333A1088-737F-45CB-B68E-254E46348037}" destId="{7795142C-4ED3-4299-AA4F-F2DBC5BC0162}" srcOrd="12" destOrd="0" presId="urn:microsoft.com/office/officeart/2005/8/layout/target3"/>
    <dgm:cxn modelId="{561041C4-1848-48CC-8F88-220C51B70651}" type="presParOf" srcId="{333A1088-737F-45CB-B68E-254E46348037}" destId="{5E540A0A-8795-4793-81A7-E674FBB380D4}" srcOrd="13" destOrd="0" presId="urn:microsoft.com/office/officeart/2005/8/layout/target3"/>
    <dgm:cxn modelId="{225C5A45-B11C-420F-9182-BB06086485E7}" type="presParOf" srcId="{333A1088-737F-45CB-B68E-254E46348037}" destId="{4E0F7737-C415-4058-980E-2D09FF990C83}" srcOrd="14" destOrd="0" presId="urn:microsoft.com/office/officeart/2005/8/layout/target3"/>
    <dgm:cxn modelId="{4BEDBF90-F955-4530-9F32-C5FEE5FB167E}" type="presParOf" srcId="{333A1088-737F-45CB-B68E-254E46348037}" destId="{AED2198E-93D5-4001-81B4-73124B309672}" srcOrd="15" destOrd="0" presId="urn:microsoft.com/office/officeart/2005/8/layout/target3"/>
    <dgm:cxn modelId="{1CDD74EF-50F6-4D7B-8DAF-A5D8F2EF9835}" type="presParOf" srcId="{333A1088-737F-45CB-B68E-254E46348037}" destId="{2BE915AB-18AA-4053-B92C-3BFC9ED204BB}" srcOrd="16" destOrd="0" presId="urn:microsoft.com/office/officeart/2005/8/layout/target3"/>
    <dgm:cxn modelId="{027217E2-B67D-430A-B172-4995D69B21AE}" type="presParOf" srcId="{333A1088-737F-45CB-B68E-254E46348037}" destId="{6BB5E863-4638-4E1D-BFDE-399D028AC4ED}" srcOrd="17" destOrd="0" presId="urn:microsoft.com/office/officeart/2005/8/layout/target3"/>
    <dgm:cxn modelId="{8D7BB2A6-B0F1-4C56-868F-83C1615D8CD4}" type="presParOf" srcId="{333A1088-737F-45CB-B68E-254E46348037}" destId="{5A5FFA88-C948-4069-8E93-59FA12366E83}" srcOrd="18" destOrd="0" presId="urn:microsoft.com/office/officeart/2005/8/layout/target3"/>
    <dgm:cxn modelId="{EF364AB9-9EBC-4C12-9254-8F12A2019AAF}" type="presParOf" srcId="{333A1088-737F-45CB-B68E-254E46348037}" destId="{927FF0E9-1A63-489E-A722-C7DA86803AD4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Marie </a:t>
          </a:r>
          <a:r>
            <a:rPr lang="cs-CZ" sz="2000" kern="1200" dirty="0" err="1" smtClean="0"/>
            <a:t>Adamíková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VY_32_INOVACE_09: Čtení 2.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Broučci – Jan Karafiát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5E540A0A-8795-4793-81A7-E674FBB380D4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F7737-C415-4058-980E-2D09FF990C83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ČíSLO</a:t>
          </a:r>
          <a:r>
            <a:rPr lang="cs-CZ" sz="2000" kern="1200" dirty="0" smtClean="0"/>
            <a:t>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F695D-CBFB-456F-A010-64E7819D453A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43FA7-5DDD-4EE7-ADEF-4332EECAC2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85429234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Materiál slouží k zjištění úrovně porozumění přečtenému textu. Žákům jsou úkoly prezentovány na interaktivní tabuli a poté pracují sami v pracovních listech. Hotová práce je kontrolována společně na interaktivní tabuli.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Broučci- Jan Karafiát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 algn="just">
              <a:buAutoNum type="arabicPeriod"/>
            </a:pPr>
            <a:r>
              <a:rPr lang="cs-CZ" dirty="0" smtClean="0"/>
              <a:t>Napiš, na které roční období se broučci společně chystali: _________________</a:t>
            </a:r>
          </a:p>
          <a:p>
            <a:pPr marL="971550" lvl="1" indent="-514350" algn="just">
              <a:buAutoNum type="arabicPeriod"/>
            </a:pPr>
            <a:endParaRPr lang="cs-CZ" dirty="0" smtClean="0"/>
          </a:p>
          <a:p>
            <a:pPr marL="971550" lvl="1" indent="-514350" algn="just">
              <a:buAutoNum type="arabicPeriod"/>
            </a:pPr>
            <a:endParaRPr lang="cs-CZ" dirty="0"/>
          </a:p>
          <a:p>
            <a:pPr marL="971550" lvl="1" indent="-514350" algn="just">
              <a:buAutoNum type="arabicPeriod"/>
            </a:pPr>
            <a:r>
              <a:rPr lang="cs-CZ" dirty="0" smtClean="0"/>
              <a:t>Napiš, které potraviny uklízeli broučci do kuchyně:_______________________________________________________________________</a:t>
            </a:r>
          </a:p>
          <a:p>
            <a:pPr marL="971550" lvl="1" indent="-514350" algn="just">
              <a:buAutoNum type="arabicPeriod"/>
            </a:pPr>
            <a:endParaRPr lang="cs-CZ" dirty="0" smtClean="0"/>
          </a:p>
          <a:p>
            <a:pPr marL="971550" lvl="1" indent="-514350" algn="just">
              <a:buAutoNum type="arabicPeriod"/>
            </a:pPr>
            <a:endParaRPr 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3. Opiš  večerní motlitbu broučků: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_________________________</a:t>
            </a:r>
          </a:p>
          <a:p>
            <a:pPr>
              <a:buNone/>
            </a:pPr>
            <a:r>
              <a:rPr lang="cs-CZ" dirty="0" smtClean="0"/>
              <a:t>    _________________________</a:t>
            </a:r>
          </a:p>
          <a:p>
            <a:pPr>
              <a:buNone/>
            </a:pPr>
            <a:r>
              <a:rPr lang="cs-CZ" dirty="0" smtClean="0"/>
              <a:t>    ________________________</a:t>
            </a:r>
          </a:p>
          <a:p>
            <a:pPr>
              <a:buNone/>
            </a:pPr>
            <a:r>
              <a:rPr lang="cs-CZ" dirty="0" smtClean="0"/>
              <a:t>    _________________________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4. Nakresli pěkný obrázek k přečtenému úryvku: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Výsledky řešení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1. </a:t>
            </a:r>
            <a:r>
              <a:rPr lang="cs-CZ" dirty="0" smtClean="0">
                <a:solidFill>
                  <a:srgbClr val="FF0000"/>
                </a:solidFill>
              </a:rPr>
              <a:t>zima</a:t>
            </a:r>
          </a:p>
          <a:p>
            <a:pPr>
              <a:buNone/>
            </a:pPr>
            <a:r>
              <a:rPr lang="cs-CZ" dirty="0" smtClean="0"/>
              <a:t>    2. </a:t>
            </a:r>
            <a:r>
              <a:rPr lang="cs-CZ" dirty="0" smtClean="0">
                <a:solidFill>
                  <a:srgbClr val="FF0000"/>
                </a:solidFill>
              </a:rPr>
              <a:t>hrách, kroupy, jáhly, krupici, mouku, čočku, máslo</a:t>
            </a:r>
          </a:p>
          <a:p>
            <a:pPr>
              <a:buNone/>
            </a:pPr>
            <a:r>
              <a:rPr lang="cs-CZ" dirty="0" smtClean="0"/>
              <a:t>    3. </a:t>
            </a:r>
            <a:r>
              <a:rPr lang="cs-CZ" dirty="0" smtClean="0">
                <a:solidFill>
                  <a:srgbClr val="FF0000"/>
                </a:solidFill>
              </a:rPr>
              <a:t>Podvečer tvá čeládka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co k slepici kuřátka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k ochraně tvé hledíme,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laskavý Hospodine.                                                       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Veškerý text je vytvořen autorem materiálu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1. 12. 2011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172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Broučci- Jan Karafiát</vt:lpstr>
      <vt:lpstr>Snímek 4</vt:lpstr>
      <vt:lpstr>Snímek 5</vt:lpstr>
      <vt:lpstr>Výsledky řešení 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08GP</dc:creator>
  <cp:lastModifiedBy>08GP</cp:lastModifiedBy>
  <cp:revision>6</cp:revision>
  <dcterms:created xsi:type="dcterms:W3CDTF">2012-06-06T08:15:43Z</dcterms:created>
  <dcterms:modified xsi:type="dcterms:W3CDTF">2012-06-13T08:21:52Z</dcterms:modified>
</cp:coreProperties>
</file>