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VY_32_INOVACE_10: Čtení 2.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Marie </a:t>
          </a:r>
          <a:r>
            <a:rPr lang="cs-CZ" sz="2000" dirty="0" err="1" smtClean="0"/>
            <a:t>Adamíková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just" rtl="0"/>
          <a:r>
            <a:rPr lang="cs-CZ" sz="2000" dirty="0" smtClean="0"/>
            <a:t>TEMA: Vánoce u </a:t>
          </a:r>
          <a:r>
            <a:rPr lang="cs-CZ" sz="2000" dirty="0" err="1" smtClean="0"/>
            <a:t>muminů</a:t>
          </a:r>
          <a:r>
            <a:rPr lang="cs-CZ" sz="2000" dirty="0" smtClean="0"/>
            <a:t>- </a:t>
          </a:r>
          <a:r>
            <a:rPr lang="cs-CZ" sz="2000" dirty="0" err="1" smtClean="0"/>
            <a:t>Tove</a:t>
          </a:r>
          <a:r>
            <a:rPr lang="cs-CZ" sz="2000" dirty="0" smtClean="0"/>
            <a:t> </a:t>
          </a:r>
          <a:r>
            <a:rPr lang="cs-CZ" sz="2000" dirty="0" err="1" smtClean="0"/>
            <a:t>Janssonová</a:t>
          </a:r>
          <a:r>
            <a:rPr lang="cs-CZ" sz="2000" dirty="0" smtClean="0"/>
            <a:t>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6541F217-C5AB-40B8-85F6-BC75400AB196}">
      <dgm:prSet custT="1"/>
      <dgm:spPr/>
      <dgm:t>
        <a:bodyPr/>
        <a:lstStyle/>
        <a:p>
          <a:pPr algn="l" rtl="0"/>
          <a:r>
            <a:rPr lang="cs-CZ" sz="2000" dirty="0" err="1" smtClean="0"/>
            <a:t>ČíSLO</a:t>
          </a:r>
          <a:r>
            <a:rPr lang="cs-CZ" sz="2000" dirty="0" smtClean="0"/>
            <a:t> PROJEKTU: CZ.1.07/1.4.00/21.1262</a:t>
          </a:r>
          <a:endParaRPr lang="cs-CZ" sz="2000" dirty="0"/>
        </a:p>
      </dgm:t>
    </dgm:pt>
    <dgm:pt modelId="{622CAD68-CD8C-4B28-98A3-F49528078D71}" type="parTrans" cxnId="{4B02B0D6-49BA-48DC-BBDA-A0EBD0E6EC7E}">
      <dgm:prSet/>
      <dgm:spPr/>
      <dgm:t>
        <a:bodyPr/>
        <a:lstStyle/>
        <a:p>
          <a:endParaRPr lang="cs-CZ"/>
        </a:p>
      </dgm:t>
    </dgm:pt>
    <dgm:pt modelId="{8A0D47FA-2459-4D17-979E-B5D78BD4DE98}" type="sibTrans" cxnId="{4B02B0D6-49BA-48DC-BBDA-A0EBD0E6EC7E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795142C-4ED3-4299-AA4F-F2DBC5BC0162}" type="pres">
      <dgm:prSet presAssocID="{6541F217-C5AB-40B8-85F6-BC75400AB196}" presName="vertSpace5" presStyleLbl="node1" presStyleIdx="3" presStyleCnt="5"/>
      <dgm:spPr/>
    </dgm:pt>
    <dgm:pt modelId="{5E540A0A-8795-4793-81A7-E674FBB380D4}" type="pres">
      <dgm:prSet presAssocID="{6541F217-C5AB-40B8-85F6-BC75400AB196}" presName="circle5" presStyleLbl="node1" presStyleIdx="4" presStyleCnt="5"/>
      <dgm:spPr/>
    </dgm:pt>
    <dgm:pt modelId="{4E0F7737-C415-4058-980E-2D09FF990C83}" type="pres">
      <dgm:prSet presAssocID="{6541F217-C5AB-40B8-85F6-BC75400AB19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7FF0E9-1A63-489E-A722-C7DA86803AD4}" type="pres">
      <dgm:prSet presAssocID="{6541F217-C5AB-40B8-85F6-BC75400AB19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EADEC93-6F8D-4EF1-BE4E-8DB43B64EE5B}" type="presOf" srcId="{6541F217-C5AB-40B8-85F6-BC75400AB196}" destId="{4E0F7737-C415-4058-980E-2D09FF990C8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5ED4D43-162F-46CE-A4FC-B21B6981B858}" type="presOf" srcId="{B651F6E3-6281-48DB-9319-2AEAFDAE7572}" destId="{619D679B-A015-4ECF-8348-D1034C574F40}" srcOrd="0" destOrd="0" presId="urn:microsoft.com/office/officeart/2005/8/layout/target3"/>
    <dgm:cxn modelId="{5842D94D-AA12-48FB-B1E8-C7737ED206B1}" type="presOf" srcId="{6541F217-C5AB-40B8-85F6-BC75400AB196}" destId="{927FF0E9-1A63-489E-A722-C7DA86803AD4}" srcOrd="1" destOrd="0" presId="urn:microsoft.com/office/officeart/2005/8/layout/target3"/>
    <dgm:cxn modelId="{88EC75CE-D3ED-4B7A-822F-4DF45A8F4568}" type="presOf" srcId="{B651F6E3-6281-48DB-9319-2AEAFDAE7572}" destId="{6BB5E863-4638-4E1D-BFDE-399D028AC4ED}" srcOrd="1" destOrd="0" presId="urn:microsoft.com/office/officeart/2005/8/layout/target3"/>
    <dgm:cxn modelId="{4B02B0D6-49BA-48DC-BBDA-A0EBD0E6EC7E}" srcId="{757F3AB3-0718-4624-B441-E567A8F0AB56}" destId="{6541F217-C5AB-40B8-85F6-BC75400AB196}" srcOrd="4" destOrd="0" parTransId="{622CAD68-CD8C-4B28-98A3-F49528078D71}" sibTransId="{8A0D47FA-2459-4D17-979E-B5D78BD4DE98}"/>
    <dgm:cxn modelId="{92701390-FBC4-4C0E-8384-B76348DE9E46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BFC7C169-98DD-4DF2-8B80-1CC2E2BA2A8C}" type="presOf" srcId="{D1D4F407-5343-4D3F-B5B9-D407B03CAEB4}" destId="{AED2198E-93D5-4001-81B4-73124B309672}" srcOrd="1" destOrd="0" presId="urn:microsoft.com/office/officeart/2005/8/layout/target3"/>
    <dgm:cxn modelId="{B5FA6C9E-A3EE-4540-BD99-24D023A879AA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35DB20A-3929-4323-BB9B-975FF781EB52}" type="presOf" srcId="{757F3AB3-0718-4624-B441-E567A8F0AB56}" destId="{333A1088-737F-45CB-B68E-254E46348037}" srcOrd="0" destOrd="0" presId="urn:microsoft.com/office/officeart/2005/8/layout/target3"/>
    <dgm:cxn modelId="{80D4AAB0-1251-4E8F-941E-F66F2DD1A8A7}" type="presOf" srcId="{D1B46980-6531-4606-95E6-44980827E919}" destId="{2BE915AB-18AA-4053-B92C-3BFC9ED204BB}" srcOrd="1" destOrd="0" presId="urn:microsoft.com/office/officeart/2005/8/layout/target3"/>
    <dgm:cxn modelId="{25E301B9-FFE0-4F71-B291-1681D27E0C77}" type="presOf" srcId="{D1B46980-6531-4606-95E6-44980827E919}" destId="{6140AFEC-043D-4C43-A2F9-D0F5331DF3A3}" srcOrd="0" destOrd="0" presId="urn:microsoft.com/office/officeart/2005/8/layout/target3"/>
    <dgm:cxn modelId="{A2883FBF-1621-4E57-A001-610CF126E987}" type="presOf" srcId="{D1D4F407-5343-4D3F-B5B9-D407B03CAEB4}" destId="{D005CE8C-CC26-4C3E-AC11-E15060ECD759}" srcOrd="0" destOrd="0" presId="urn:microsoft.com/office/officeart/2005/8/layout/target3"/>
    <dgm:cxn modelId="{99DB54B9-DEB7-4731-A855-E777180584C9}" type="presParOf" srcId="{333A1088-737F-45CB-B68E-254E46348037}" destId="{F5ABB229-8D3B-4694-996A-96F23CF14429}" srcOrd="0" destOrd="0" presId="urn:microsoft.com/office/officeart/2005/8/layout/target3"/>
    <dgm:cxn modelId="{D8226582-6226-4820-8E23-3380DAF4D531}" type="presParOf" srcId="{333A1088-737F-45CB-B68E-254E46348037}" destId="{F41139FD-01EE-4571-8B17-4FB00FC51163}" srcOrd="1" destOrd="0" presId="urn:microsoft.com/office/officeart/2005/8/layout/target3"/>
    <dgm:cxn modelId="{FA546EBF-226C-429A-829A-F006C69146AF}" type="presParOf" srcId="{333A1088-737F-45CB-B68E-254E46348037}" destId="{D005CE8C-CC26-4C3E-AC11-E15060ECD759}" srcOrd="2" destOrd="0" presId="urn:microsoft.com/office/officeart/2005/8/layout/target3"/>
    <dgm:cxn modelId="{BFBE4D47-99D9-47EC-A866-672199A849B7}" type="presParOf" srcId="{333A1088-737F-45CB-B68E-254E46348037}" destId="{2C702D82-9B77-49B7-9568-BB8EB47C3372}" srcOrd="3" destOrd="0" presId="urn:microsoft.com/office/officeart/2005/8/layout/target3"/>
    <dgm:cxn modelId="{5E45CC66-EB35-4F69-8C3E-AB5D95F5868D}" type="presParOf" srcId="{333A1088-737F-45CB-B68E-254E46348037}" destId="{A52A0455-90FF-4808-ABD0-F02540D31D5A}" srcOrd="4" destOrd="0" presId="urn:microsoft.com/office/officeart/2005/8/layout/target3"/>
    <dgm:cxn modelId="{34ED87A4-2338-48BF-B249-D6793C1E9481}" type="presParOf" srcId="{333A1088-737F-45CB-B68E-254E46348037}" destId="{6140AFEC-043D-4C43-A2F9-D0F5331DF3A3}" srcOrd="5" destOrd="0" presId="urn:microsoft.com/office/officeart/2005/8/layout/target3"/>
    <dgm:cxn modelId="{4170E63B-5429-43D0-8663-C8C8AF9DA265}" type="presParOf" srcId="{333A1088-737F-45CB-B68E-254E46348037}" destId="{9358AC05-5D7D-4327-9F80-1AD486AEA664}" srcOrd="6" destOrd="0" presId="urn:microsoft.com/office/officeart/2005/8/layout/target3"/>
    <dgm:cxn modelId="{9A7545F6-F6D0-432F-9FB4-87AEA9C33DB9}" type="presParOf" srcId="{333A1088-737F-45CB-B68E-254E46348037}" destId="{313FC574-E1CD-4FB4-B054-0B805CE0447D}" srcOrd="7" destOrd="0" presId="urn:microsoft.com/office/officeart/2005/8/layout/target3"/>
    <dgm:cxn modelId="{549DAD20-07DA-48A4-A3D1-E10E2B0FB5C6}" type="presParOf" srcId="{333A1088-737F-45CB-B68E-254E46348037}" destId="{619D679B-A015-4ECF-8348-D1034C574F40}" srcOrd="8" destOrd="0" presId="urn:microsoft.com/office/officeart/2005/8/layout/target3"/>
    <dgm:cxn modelId="{CF70217B-6BE7-431F-9B01-AC256695825D}" type="presParOf" srcId="{333A1088-737F-45CB-B68E-254E46348037}" destId="{322283A8-4A27-4CDA-BAE3-F381106A9174}" srcOrd="9" destOrd="0" presId="urn:microsoft.com/office/officeart/2005/8/layout/target3"/>
    <dgm:cxn modelId="{8AD21D7D-5C31-4EBA-9870-EEDAECD3846D}" type="presParOf" srcId="{333A1088-737F-45CB-B68E-254E46348037}" destId="{FFC9F71D-1B4F-4AD9-A4A6-86ADEFC8AF5C}" srcOrd="10" destOrd="0" presId="urn:microsoft.com/office/officeart/2005/8/layout/target3"/>
    <dgm:cxn modelId="{5A9C01FF-E72F-4057-B960-D26083936CF1}" type="presParOf" srcId="{333A1088-737F-45CB-B68E-254E46348037}" destId="{25B08C86-7E15-44DC-BE7F-FFB55DD49D12}" srcOrd="11" destOrd="0" presId="urn:microsoft.com/office/officeart/2005/8/layout/target3"/>
    <dgm:cxn modelId="{33997F46-F9F4-4E8A-91D7-9B46B64E9FDE}" type="presParOf" srcId="{333A1088-737F-45CB-B68E-254E46348037}" destId="{7795142C-4ED3-4299-AA4F-F2DBC5BC0162}" srcOrd="12" destOrd="0" presId="urn:microsoft.com/office/officeart/2005/8/layout/target3"/>
    <dgm:cxn modelId="{538944FC-80CF-45E5-9D25-EA7E50321430}" type="presParOf" srcId="{333A1088-737F-45CB-B68E-254E46348037}" destId="{5E540A0A-8795-4793-81A7-E674FBB380D4}" srcOrd="13" destOrd="0" presId="urn:microsoft.com/office/officeart/2005/8/layout/target3"/>
    <dgm:cxn modelId="{7E3B89CA-DB85-425D-89A5-DA29FF94D0C7}" type="presParOf" srcId="{333A1088-737F-45CB-B68E-254E46348037}" destId="{4E0F7737-C415-4058-980E-2D09FF990C83}" srcOrd="14" destOrd="0" presId="urn:microsoft.com/office/officeart/2005/8/layout/target3"/>
    <dgm:cxn modelId="{F1699C16-5383-4CC5-BD52-7FA00003819A}" type="presParOf" srcId="{333A1088-737F-45CB-B68E-254E46348037}" destId="{AED2198E-93D5-4001-81B4-73124B309672}" srcOrd="15" destOrd="0" presId="urn:microsoft.com/office/officeart/2005/8/layout/target3"/>
    <dgm:cxn modelId="{F88452E5-36FB-42B8-93AB-A0DBF6D48717}" type="presParOf" srcId="{333A1088-737F-45CB-B68E-254E46348037}" destId="{2BE915AB-18AA-4053-B92C-3BFC9ED204BB}" srcOrd="16" destOrd="0" presId="urn:microsoft.com/office/officeart/2005/8/layout/target3"/>
    <dgm:cxn modelId="{5163C93D-4789-41D7-B2E1-115218FEB83B}" type="presParOf" srcId="{333A1088-737F-45CB-B68E-254E46348037}" destId="{6BB5E863-4638-4E1D-BFDE-399D028AC4ED}" srcOrd="17" destOrd="0" presId="urn:microsoft.com/office/officeart/2005/8/layout/target3"/>
    <dgm:cxn modelId="{24BB6E94-1C16-4126-A5AB-7D40BED2767E}" type="presParOf" srcId="{333A1088-737F-45CB-B68E-254E46348037}" destId="{5A5FFA88-C948-4069-8E93-59FA12366E83}" srcOrd="18" destOrd="0" presId="urn:microsoft.com/office/officeart/2005/8/layout/target3"/>
    <dgm:cxn modelId="{37896E4B-DAD0-4737-8E9C-C6DD2B43504F}" type="presParOf" srcId="{333A1088-737F-45CB-B68E-254E46348037}" destId="{927FF0E9-1A63-489E-A722-C7DA86803AD4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Marie </a:t>
          </a:r>
          <a:r>
            <a:rPr lang="cs-CZ" sz="2000" kern="1200" dirty="0" err="1" smtClean="0"/>
            <a:t>Adamíková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VY_32_INOVACE_10: Čtení 2. 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just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Vánoce u </a:t>
          </a:r>
          <a:r>
            <a:rPr lang="cs-CZ" sz="2000" kern="1200" dirty="0" err="1" smtClean="0"/>
            <a:t>muminů</a:t>
          </a:r>
          <a:r>
            <a:rPr lang="cs-CZ" sz="2000" kern="1200" dirty="0" smtClean="0"/>
            <a:t>- </a:t>
          </a:r>
          <a:r>
            <a:rPr lang="cs-CZ" sz="2000" kern="1200" dirty="0" err="1" smtClean="0"/>
            <a:t>Tove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Janssonová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5E540A0A-8795-4793-81A7-E674FBB380D4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0F7737-C415-4058-980E-2D09FF990C83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ČíSLO</a:t>
          </a:r>
          <a:r>
            <a:rPr lang="cs-CZ" sz="2000" kern="1200" dirty="0" smtClean="0"/>
            <a:t>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18AB36-5AE8-4699-B825-F0ACF73B4809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54035A-0212-4497-ABD7-1A6A06CBDD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18AB36-5AE8-4699-B825-F0ACF73B4809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54035A-0212-4497-ABD7-1A6A06CBDD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18AB36-5AE8-4699-B825-F0ACF73B4809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54035A-0212-4497-ABD7-1A6A06CBDD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18AB36-5AE8-4699-B825-F0ACF73B4809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54035A-0212-4497-ABD7-1A6A06CBDD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18AB36-5AE8-4699-B825-F0ACF73B4809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54035A-0212-4497-ABD7-1A6A06CBDD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18AB36-5AE8-4699-B825-F0ACF73B4809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54035A-0212-4497-ABD7-1A6A06CBDD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18AB36-5AE8-4699-B825-F0ACF73B4809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54035A-0212-4497-ABD7-1A6A06CBDD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18AB36-5AE8-4699-B825-F0ACF73B4809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54035A-0212-4497-ABD7-1A6A06CBDD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18AB36-5AE8-4699-B825-F0ACF73B4809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54035A-0212-4497-ABD7-1A6A06CBDD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18AB36-5AE8-4699-B825-F0ACF73B4809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54035A-0212-4497-ABD7-1A6A06CBDD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18AB36-5AE8-4699-B825-F0ACF73B4809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54035A-0212-4497-ABD7-1A6A06CBDD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18AB36-5AE8-4699-B825-F0ACF73B4809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54035A-0212-4497-ABD7-1A6A06CBDD7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85429234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Materiál slouží k zjištění úrovně porozumění přečtenému textu. Žákům jsou úkoly prezentovány na interaktivní tabuli a poté pracují sami v pracovních listech. Hotová práce je kontrolována společně na interaktivní tabuli.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Vánoce u </a:t>
            </a:r>
            <a:r>
              <a:rPr lang="cs-CZ" smtClean="0">
                <a:solidFill>
                  <a:schemeClr val="accent3">
                    <a:lumMod val="75000"/>
                  </a:schemeClr>
                </a:solidFill>
              </a:rPr>
              <a:t>muminů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1. Pozorně čti a doplňuj: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Celé______však pokrývala_______,hory,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________, řeku a celý ______.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2. Vypiš , čím ozdobili svůj stromeček: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_________________________________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_________________________________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3. Opiš větu, ve které je napsáno, co všechno připravila maminka k jídlu.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____________________________________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____________________________________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____________________________________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4. Doplň: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dirty="0" err="1" smtClean="0"/>
              <a:t>Muminí</a:t>
            </a:r>
            <a:r>
              <a:rPr lang="cs-CZ" dirty="0" smtClean="0"/>
              <a:t> slečna se jmenovala:____________</a:t>
            </a:r>
            <a:endParaRPr lang="cs-CZ" dirty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None/>
            </a:pPr>
            <a:r>
              <a:rPr lang="cs-CZ" dirty="0"/>
              <a:t> </a:t>
            </a:r>
            <a:r>
              <a:rPr lang="cs-CZ" dirty="0" smtClean="0"/>
              <a:t>   5. Nakresli  </a:t>
            </a:r>
            <a:r>
              <a:rPr lang="cs-CZ" dirty="0" err="1" smtClean="0"/>
              <a:t>mumíní</a:t>
            </a:r>
            <a:r>
              <a:rPr lang="cs-CZ" dirty="0" smtClean="0"/>
              <a:t>  stromeček: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Výsledky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1. Celé </a:t>
            </a:r>
            <a:r>
              <a:rPr lang="cs-CZ" dirty="0" smtClean="0">
                <a:solidFill>
                  <a:srgbClr val="FF0000"/>
                </a:solidFill>
              </a:rPr>
              <a:t>údolí</a:t>
            </a:r>
            <a:r>
              <a:rPr lang="cs-CZ" dirty="0" smtClean="0"/>
              <a:t> však pokrývala mokrá </a:t>
            </a:r>
            <a:r>
              <a:rPr lang="cs-CZ" dirty="0" smtClean="0">
                <a:solidFill>
                  <a:srgbClr val="FF0000"/>
                </a:solidFill>
              </a:rPr>
              <a:t>vata</a:t>
            </a:r>
            <a:r>
              <a:rPr lang="cs-CZ" dirty="0" smtClean="0"/>
              <a:t>, hory, </a:t>
            </a:r>
            <a:r>
              <a:rPr lang="cs-CZ" dirty="0" smtClean="0">
                <a:solidFill>
                  <a:srgbClr val="FF0000"/>
                </a:solidFill>
              </a:rPr>
              <a:t>stromy</a:t>
            </a:r>
            <a:r>
              <a:rPr lang="cs-CZ" dirty="0" smtClean="0"/>
              <a:t>, řeku a celý </a:t>
            </a:r>
            <a:r>
              <a:rPr lang="cs-CZ" dirty="0" smtClean="0">
                <a:solidFill>
                  <a:srgbClr val="FF0000"/>
                </a:solidFill>
              </a:rPr>
              <a:t>dům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    2. </a:t>
            </a:r>
            <a:r>
              <a:rPr lang="cs-CZ" dirty="0" smtClean="0">
                <a:solidFill>
                  <a:srgbClr val="FF0000"/>
                </a:solidFill>
              </a:rPr>
              <a:t>Krystaly z lustru, hedvábnou růži, mušle, perlový náhrdelník.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     </a:t>
            </a:r>
            <a:endParaRPr lang="cs-CZ" dirty="0"/>
          </a:p>
          <a:p>
            <a:pPr>
              <a:buNone/>
            </a:pPr>
            <a:r>
              <a:rPr lang="cs-CZ" dirty="0" smtClean="0"/>
              <a:t>   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3. </a:t>
            </a:r>
            <a:r>
              <a:rPr lang="cs-CZ" dirty="0" smtClean="0">
                <a:solidFill>
                  <a:srgbClr val="FF0000"/>
                </a:solidFill>
              </a:rPr>
              <a:t>Nachystala šťávu, kyselé mléko, borůvkový pudink, vaječný punč a nejrozmanitější dobroty, v nichž si </a:t>
            </a:r>
            <a:r>
              <a:rPr lang="cs-CZ" dirty="0" err="1" smtClean="0">
                <a:solidFill>
                  <a:srgbClr val="FF0000"/>
                </a:solidFill>
              </a:rPr>
              <a:t>muminí</a:t>
            </a:r>
            <a:r>
              <a:rPr lang="cs-CZ" dirty="0" smtClean="0">
                <a:solidFill>
                  <a:srgbClr val="FF0000"/>
                </a:solidFill>
              </a:rPr>
              <a:t> rodina libovala.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     4. </a:t>
            </a:r>
            <a:r>
              <a:rPr lang="cs-CZ" dirty="0" err="1" smtClean="0"/>
              <a:t>Muminí</a:t>
            </a:r>
            <a:r>
              <a:rPr lang="cs-CZ" dirty="0" smtClean="0"/>
              <a:t> slečna se jmenovala </a:t>
            </a:r>
            <a:r>
              <a:rPr lang="cs-CZ" dirty="0" err="1" smtClean="0">
                <a:solidFill>
                  <a:srgbClr val="FF0000"/>
                </a:solidFill>
              </a:rPr>
              <a:t>Ferka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Veškerý text je vytvořen autorem materiálu 1.12.2011.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</TotalTime>
  <Words>230</Words>
  <Application>Microsoft Office PowerPoint</Application>
  <PresentationFormat>Předvádění na obrazovce (4:3)</PresentationFormat>
  <Paragraphs>34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Anotace</vt:lpstr>
      <vt:lpstr>Vánoce u muminů</vt:lpstr>
      <vt:lpstr>Snímek 4</vt:lpstr>
      <vt:lpstr>Snímek 5</vt:lpstr>
      <vt:lpstr>Výsledky řešení</vt:lpstr>
      <vt:lpstr>Snímek 7</vt:lpstr>
      <vt:lpstr>Snímek 8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08GP</dc:creator>
  <cp:lastModifiedBy>08GP</cp:lastModifiedBy>
  <cp:revision>11</cp:revision>
  <dcterms:created xsi:type="dcterms:W3CDTF">2012-06-06T08:44:37Z</dcterms:created>
  <dcterms:modified xsi:type="dcterms:W3CDTF">2012-06-13T08:22:41Z</dcterms:modified>
</cp:coreProperties>
</file>