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diagrams/drawing1.xml" ContentType="application/vnd.ms-office.drawingml.diagramDrawing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diagrams/quickStyle1.xml" ContentType="application/vnd.openxmlformats-officedocument.drawingml.diagramStyle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diagrams/layout1.xml" ContentType="application/vnd.openxmlformats-officedocument.drawingml.diagram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diagrams/data1.xml" ContentType="application/vnd.openxmlformats-officedocument.drawingml.diagramData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60" r:id="rId3"/>
    <p:sldId id="261" r:id="rId4"/>
    <p:sldId id="262" r:id="rId5"/>
    <p:sldId id="263" r:id="rId6"/>
    <p:sldId id="264" r:id="rId7"/>
    <p:sldId id="266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 VY_32_INOVACE_11: Čtení 2. ročník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ZŠ Dolní Benešov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Marie </a:t>
          </a:r>
          <a:r>
            <a:rPr lang="cs-CZ" sz="2000" dirty="0" err="1" smtClean="0"/>
            <a:t>Adamíková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Já </a:t>
          </a:r>
          <a:r>
            <a:rPr lang="cs-CZ" sz="2000" dirty="0" err="1" smtClean="0"/>
            <a:t>Baryk</a:t>
          </a:r>
          <a:r>
            <a:rPr lang="cs-CZ" sz="2000" dirty="0" smtClean="0"/>
            <a:t> a mé sýkorky – František Nepil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6541F217-C5AB-40B8-85F6-BC75400AB196}">
      <dgm:prSet custT="1"/>
      <dgm:spPr/>
      <dgm:t>
        <a:bodyPr/>
        <a:lstStyle/>
        <a:p>
          <a:pPr algn="l" rtl="0"/>
          <a:r>
            <a:rPr lang="cs-CZ" sz="2000" dirty="0" err="1" smtClean="0"/>
            <a:t>ČíSLO</a:t>
          </a:r>
          <a:r>
            <a:rPr lang="cs-CZ" sz="2000" dirty="0" smtClean="0"/>
            <a:t> PROJEKTU: CZ.1.07/1.4.00/21.1262</a:t>
          </a:r>
          <a:endParaRPr lang="cs-CZ" sz="2000" dirty="0"/>
        </a:p>
      </dgm:t>
    </dgm:pt>
    <dgm:pt modelId="{622CAD68-CD8C-4B28-98A3-F49528078D71}" type="parTrans" cxnId="{4B02B0D6-49BA-48DC-BBDA-A0EBD0E6EC7E}">
      <dgm:prSet/>
      <dgm:spPr/>
      <dgm:t>
        <a:bodyPr/>
        <a:lstStyle/>
        <a:p>
          <a:endParaRPr lang="cs-CZ"/>
        </a:p>
      </dgm:t>
    </dgm:pt>
    <dgm:pt modelId="{8A0D47FA-2459-4D17-979E-B5D78BD4DE98}" type="sibTrans" cxnId="{4B02B0D6-49BA-48DC-BBDA-A0EBD0E6EC7E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</dgm:pt>
    <dgm:pt modelId="{F41139FD-01EE-4571-8B17-4FB00FC51163}" type="pres">
      <dgm:prSet presAssocID="{D1D4F407-5343-4D3F-B5B9-D407B03CAEB4}" presName="space" presStyleCnt="0"/>
      <dgm:spPr/>
    </dgm:pt>
    <dgm:pt modelId="{D005CE8C-CC26-4C3E-AC11-E15060ECD759}" type="pres">
      <dgm:prSet presAssocID="{D1D4F407-5343-4D3F-B5B9-D407B03CAEB4}" presName="rect1" presStyleLbl="alignAcc1" presStyleIdx="0" presStyleCnt="5" custLinFactNeighborX="343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</dgm:pt>
    <dgm:pt modelId="{A52A0455-90FF-4808-ABD0-F02540D31D5A}" type="pres">
      <dgm:prSet presAssocID="{D1B46980-6531-4606-95E6-44980827E919}" presName="circle2" presStyleLbl="node1" presStyleIdx="1" presStyleCnt="5"/>
      <dgm:spPr/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</dgm:pt>
    <dgm:pt modelId="{313FC574-E1CD-4FB4-B054-0B805CE0447D}" type="pres">
      <dgm:prSet presAssocID="{B651F6E3-6281-48DB-9319-2AEAFDAE7572}" presName="circle3" presStyleLbl="node1" presStyleIdx="2" presStyleCnt="5"/>
      <dgm:spPr/>
    </dgm:pt>
    <dgm:pt modelId="{619D679B-A015-4ECF-8348-D1034C574F40}" type="pres">
      <dgm:prSet presAssocID="{B651F6E3-6281-48DB-9319-2AEAFDAE7572}" presName="rect3" presStyleLbl="alignAcc1" presStyleIdx="2" presStyleCnt="5" custLinFactNeighborX="343" custLinFactNeighborY="-1569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</dgm:pt>
    <dgm:pt modelId="{FFC9F71D-1B4F-4AD9-A4A6-86ADEFC8AF5C}" type="pres">
      <dgm:prSet presAssocID="{D8197B8C-B260-4A16-BDF4-0947B075E274}" presName="circle4" presStyleLbl="node1" presStyleIdx="3" presStyleCnt="5"/>
      <dgm:spPr/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795142C-4ED3-4299-AA4F-F2DBC5BC0162}" type="pres">
      <dgm:prSet presAssocID="{6541F217-C5AB-40B8-85F6-BC75400AB196}" presName="vertSpace5" presStyleLbl="node1" presStyleIdx="3" presStyleCnt="5"/>
      <dgm:spPr/>
    </dgm:pt>
    <dgm:pt modelId="{5E540A0A-8795-4793-81A7-E674FBB380D4}" type="pres">
      <dgm:prSet presAssocID="{6541F217-C5AB-40B8-85F6-BC75400AB196}" presName="circle5" presStyleLbl="node1" presStyleIdx="4" presStyleCnt="5"/>
      <dgm:spPr/>
    </dgm:pt>
    <dgm:pt modelId="{4E0F7737-C415-4058-980E-2D09FF990C83}" type="pres">
      <dgm:prSet presAssocID="{6541F217-C5AB-40B8-85F6-BC75400AB19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27FF0E9-1A63-489E-A722-C7DA86803AD4}" type="pres">
      <dgm:prSet presAssocID="{6541F217-C5AB-40B8-85F6-BC75400AB19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3F86752D-35AC-4515-84BC-D5CBA3F93735}" type="presOf" srcId="{6541F217-C5AB-40B8-85F6-BC75400AB196}" destId="{4E0F7737-C415-4058-980E-2D09FF990C83}" srcOrd="0" destOrd="0" presId="urn:microsoft.com/office/officeart/2005/8/layout/target3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462733AD-E9B8-4822-BB7B-15ADAD158C10}" type="presOf" srcId="{D1D4F407-5343-4D3F-B5B9-D407B03CAEB4}" destId="{AED2198E-93D5-4001-81B4-73124B309672}" srcOrd="1" destOrd="0" presId="urn:microsoft.com/office/officeart/2005/8/layout/target3"/>
    <dgm:cxn modelId="{45037E5D-85BA-4C1E-BE52-26CEEF20F122}" type="presOf" srcId="{D1B46980-6531-4606-95E6-44980827E919}" destId="{6140AFEC-043D-4C43-A2F9-D0F5331DF3A3}" srcOrd="0" destOrd="0" presId="urn:microsoft.com/office/officeart/2005/8/layout/target3"/>
    <dgm:cxn modelId="{21FA1E0E-B2AC-4E31-AD6B-9BEA6A656D7F}" type="presOf" srcId="{B651F6E3-6281-48DB-9319-2AEAFDAE7572}" destId="{619D679B-A015-4ECF-8348-D1034C574F40}" srcOrd="0" destOrd="0" presId="urn:microsoft.com/office/officeart/2005/8/layout/target3"/>
    <dgm:cxn modelId="{4B02B0D6-49BA-48DC-BBDA-A0EBD0E6EC7E}" srcId="{757F3AB3-0718-4624-B441-E567A8F0AB56}" destId="{6541F217-C5AB-40B8-85F6-BC75400AB196}" srcOrd="4" destOrd="0" parTransId="{622CAD68-CD8C-4B28-98A3-F49528078D71}" sibTransId="{8A0D47FA-2459-4D17-979E-B5D78BD4DE98}"/>
    <dgm:cxn modelId="{73BD5F37-8432-428D-8ECC-A166C167AEB4}" type="presOf" srcId="{B651F6E3-6281-48DB-9319-2AEAFDAE7572}" destId="{6BB5E863-4638-4E1D-BFDE-399D028AC4ED}" srcOrd="1" destOrd="0" presId="urn:microsoft.com/office/officeart/2005/8/layout/target3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D6095778-D835-483B-86CD-D0FA626CAF9C}" type="presOf" srcId="{D8197B8C-B260-4A16-BDF4-0947B075E274}" destId="{5A5FFA88-C948-4069-8E93-59FA12366E83}" srcOrd="1" destOrd="0" presId="urn:microsoft.com/office/officeart/2005/8/layout/target3"/>
    <dgm:cxn modelId="{29DA352C-EC9F-460C-AB3D-0CCE886E8276}" type="presOf" srcId="{D8197B8C-B260-4A16-BDF4-0947B075E274}" destId="{25B08C86-7E15-44DC-BE7F-FFB55DD49D12}" srcOrd="0" destOrd="0" presId="urn:microsoft.com/office/officeart/2005/8/layout/target3"/>
    <dgm:cxn modelId="{E3492DAD-07A1-48E5-ABC3-D01E6516EA67}" type="presOf" srcId="{6541F217-C5AB-40B8-85F6-BC75400AB196}" destId="{927FF0E9-1A63-489E-A722-C7DA86803AD4}" srcOrd="1" destOrd="0" presId="urn:microsoft.com/office/officeart/2005/8/layout/target3"/>
    <dgm:cxn modelId="{9450C6EB-1008-45C0-A5AA-DA3762BC3274}" type="presOf" srcId="{D1D4F407-5343-4D3F-B5B9-D407B03CAEB4}" destId="{D005CE8C-CC26-4C3E-AC11-E15060ECD759}" srcOrd="0" destOrd="0" presId="urn:microsoft.com/office/officeart/2005/8/layout/target3"/>
    <dgm:cxn modelId="{1122F194-7ABE-494D-9DF0-13A051B76361}" type="presOf" srcId="{D1B46980-6531-4606-95E6-44980827E919}" destId="{2BE915AB-18AA-4053-B92C-3BFC9ED204BB}" srcOrd="1" destOrd="0" presId="urn:microsoft.com/office/officeart/2005/8/layout/target3"/>
    <dgm:cxn modelId="{36E7B50D-A6A9-4D02-A6FB-3216AD4BE817}" type="presOf" srcId="{757F3AB3-0718-4624-B441-E567A8F0AB56}" destId="{333A1088-737F-45CB-B68E-254E46348037}" srcOrd="0" destOrd="0" presId="urn:microsoft.com/office/officeart/2005/8/layout/target3"/>
    <dgm:cxn modelId="{97BE29F7-F4D2-41BF-B8ED-375452F23CC0}" type="presParOf" srcId="{333A1088-737F-45CB-B68E-254E46348037}" destId="{F5ABB229-8D3B-4694-996A-96F23CF14429}" srcOrd="0" destOrd="0" presId="urn:microsoft.com/office/officeart/2005/8/layout/target3"/>
    <dgm:cxn modelId="{D1394D66-D003-4E9C-A391-4957AF0CED80}" type="presParOf" srcId="{333A1088-737F-45CB-B68E-254E46348037}" destId="{F41139FD-01EE-4571-8B17-4FB00FC51163}" srcOrd="1" destOrd="0" presId="urn:microsoft.com/office/officeart/2005/8/layout/target3"/>
    <dgm:cxn modelId="{D7F00C7A-B61C-487F-B7BE-53616E840869}" type="presParOf" srcId="{333A1088-737F-45CB-B68E-254E46348037}" destId="{D005CE8C-CC26-4C3E-AC11-E15060ECD759}" srcOrd="2" destOrd="0" presId="urn:microsoft.com/office/officeart/2005/8/layout/target3"/>
    <dgm:cxn modelId="{1CA5E54C-04CE-4186-B9CB-0F06E3CA23BA}" type="presParOf" srcId="{333A1088-737F-45CB-B68E-254E46348037}" destId="{2C702D82-9B77-49B7-9568-BB8EB47C3372}" srcOrd="3" destOrd="0" presId="urn:microsoft.com/office/officeart/2005/8/layout/target3"/>
    <dgm:cxn modelId="{438FB28A-F324-486E-BD1E-13850308EC67}" type="presParOf" srcId="{333A1088-737F-45CB-B68E-254E46348037}" destId="{A52A0455-90FF-4808-ABD0-F02540D31D5A}" srcOrd="4" destOrd="0" presId="urn:microsoft.com/office/officeart/2005/8/layout/target3"/>
    <dgm:cxn modelId="{EC692D9A-1179-4CBD-88E1-C4E7609CDC5B}" type="presParOf" srcId="{333A1088-737F-45CB-B68E-254E46348037}" destId="{6140AFEC-043D-4C43-A2F9-D0F5331DF3A3}" srcOrd="5" destOrd="0" presId="urn:microsoft.com/office/officeart/2005/8/layout/target3"/>
    <dgm:cxn modelId="{98FAE6A7-C051-48BA-93C3-0B51639B0F0E}" type="presParOf" srcId="{333A1088-737F-45CB-B68E-254E46348037}" destId="{9358AC05-5D7D-4327-9F80-1AD486AEA664}" srcOrd="6" destOrd="0" presId="urn:microsoft.com/office/officeart/2005/8/layout/target3"/>
    <dgm:cxn modelId="{82BE0010-A7E4-42F8-9ACB-AC46539FD088}" type="presParOf" srcId="{333A1088-737F-45CB-B68E-254E46348037}" destId="{313FC574-E1CD-4FB4-B054-0B805CE0447D}" srcOrd="7" destOrd="0" presId="urn:microsoft.com/office/officeart/2005/8/layout/target3"/>
    <dgm:cxn modelId="{19B3A65B-8450-4B9A-872D-D5E4FEEC05DF}" type="presParOf" srcId="{333A1088-737F-45CB-B68E-254E46348037}" destId="{619D679B-A015-4ECF-8348-D1034C574F40}" srcOrd="8" destOrd="0" presId="urn:microsoft.com/office/officeart/2005/8/layout/target3"/>
    <dgm:cxn modelId="{CF3066E3-CCC0-46FD-908B-B6BE5FCC04B6}" type="presParOf" srcId="{333A1088-737F-45CB-B68E-254E46348037}" destId="{322283A8-4A27-4CDA-BAE3-F381106A9174}" srcOrd="9" destOrd="0" presId="urn:microsoft.com/office/officeart/2005/8/layout/target3"/>
    <dgm:cxn modelId="{605C0DAB-612A-4221-BAB9-17F9B426C35D}" type="presParOf" srcId="{333A1088-737F-45CB-B68E-254E46348037}" destId="{FFC9F71D-1B4F-4AD9-A4A6-86ADEFC8AF5C}" srcOrd="10" destOrd="0" presId="urn:microsoft.com/office/officeart/2005/8/layout/target3"/>
    <dgm:cxn modelId="{C2E95091-110C-494E-8698-53838B1DFE32}" type="presParOf" srcId="{333A1088-737F-45CB-B68E-254E46348037}" destId="{25B08C86-7E15-44DC-BE7F-FFB55DD49D12}" srcOrd="11" destOrd="0" presId="urn:microsoft.com/office/officeart/2005/8/layout/target3"/>
    <dgm:cxn modelId="{D38DAB8A-6C92-4FE0-8C1D-1EDE77A493E6}" type="presParOf" srcId="{333A1088-737F-45CB-B68E-254E46348037}" destId="{7795142C-4ED3-4299-AA4F-F2DBC5BC0162}" srcOrd="12" destOrd="0" presId="urn:microsoft.com/office/officeart/2005/8/layout/target3"/>
    <dgm:cxn modelId="{5138944C-0592-46CA-846B-4277A9EC5AE9}" type="presParOf" srcId="{333A1088-737F-45CB-B68E-254E46348037}" destId="{5E540A0A-8795-4793-81A7-E674FBB380D4}" srcOrd="13" destOrd="0" presId="urn:microsoft.com/office/officeart/2005/8/layout/target3"/>
    <dgm:cxn modelId="{400D097D-0D76-4BF5-B723-445801403A38}" type="presParOf" srcId="{333A1088-737F-45CB-B68E-254E46348037}" destId="{4E0F7737-C415-4058-980E-2D09FF990C83}" srcOrd="14" destOrd="0" presId="urn:microsoft.com/office/officeart/2005/8/layout/target3"/>
    <dgm:cxn modelId="{4DC6F783-7723-45C5-AAF4-EA3E7B9CE14B}" type="presParOf" srcId="{333A1088-737F-45CB-B68E-254E46348037}" destId="{AED2198E-93D5-4001-81B4-73124B309672}" srcOrd="15" destOrd="0" presId="urn:microsoft.com/office/officeart/2005/8/layout/target3"/>
    <dgm:cxn modelId="{DDF1A57E-2863-4410-BE77-C637B5A25583}" type="presParOf" srcId="{333A1088-737F-45CB-B68E-254E46348037}" destId="{2BE915AB-18AA-4053-B92C-3BFC9ED204BB}" srcOrd="16" destOrd="0" presId="urn:microsoft.com/office/officeart/2005/8/layout/target3"/>
    <dgm:cxn modelId="{97BE0A80-523C-4570-A874-915325EBF8AF}" type="presParOf" srcId="{333A1088-737F-45CB-B68E-254E46348037}" destId="{6BB5E863-4638-4E1D-BFDE-399D028AC4ED}" srcOrd="17" destOrd="0" presId="urn:microsoft.com/office/officeart/2005/8/layout/target3"/>
    <dgm:cxn modelId="{5293C88E-772B-4A61-A4BF-7F312B62AE87}" type="presParOf" srcId="{333A1088-737F-45CB-B68E-254E46348037}" destId="{5A5FFA88-C948-4069-8E93-59FA12366E83}" srcOrd="18" destOrd="0" presId="urn:microsoft.com/office/officeart/2005/8/layout/target3"/>
    <dgm:cxn modelId="{A67EEF6F-85AA-41D2-B3AB-4032DA4BC310}" type="presParOf" srcId="{333A1088-737F-45CB-B68E-254E46348037}" destId="{927FF0E9-1A63-489E-A722-C7DA86803AD4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73857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ZŠ Dolní Benešov</a:t>
          </a:r>
          <a:endParaRPr lang="cs-CZ" sz="2000" kern="1200" dirty="0"/>
        </a:p>
      </dsp:txBody>
      <dsp:txXfrm>
        <a:off x="1273857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Marie </a:t>
          </a:r>
          <a:r>
            <a:rPr lang="cs-CZ" sz="2000" kern="1200" dirty="0" err="1" smtClean="0"/>
            <a:t>Adamíková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792083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 VY_32_INOVACE_11: Čtení 2. ročník</a:t>
          </a:r>
          <a:endParaRPr lang="cs-CZ" sz="2000" kern="1200" dirty="0"/>
        </a:p>
      </dsp:txBody>
      <dsp:txXfrm>
        <a:off x="1273857" y="792083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Já </a:t>
          </a:r>
          <a:r>
            <a:rPr lang="cs-CZ" sz="2000" kern="1200" dirty="0" err="1" smtClean="0"/>
            <a:t>Baryk</a:t>
          </a:r>
          <a:r>
            <a:rPr lang="cs-CZ" sz="2000" kern="1200" dirty="0" smtClean="0"/>
            <a:t> a mé sýkorky – František Nepil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5E540A0A-8795-4793-81A7-E674FBB380D4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E0F7737-C415-4058-980E-2D09FF990C83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err="1" smtClean="0"/>
            <a:t>ČíSLO</a:t>
          </a:r>
          <a:r>
            <a:rPr lang="cs-CZ" sz="2000" kern="1200" dirty="0" smtClean="0"/>
            <a:t> PROJEKTU: CZ.1.07/1.4.00/21.1262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A743C6E-055A-474A-871B-15997FA58788}" type="datetimeFigureOut">
              <a:rPr lang="cs-CZ" smtClean="0"/>
              <a:pPr/>
              <a:t>13.6.2012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B4DB162-0226-46C4-9097-886189C18811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1.jpe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1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xmlns="" val="385429234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</a:t>
            </a:r>
            <a:r>
              <a:rPr lang="cs-CZ" dirty="0" smtClean="0"/>
              <a:t> Materiál </a:t>
            </a:r>
            <a:r>
              <a:rPr lang="cs-CZ" dirty="0" smtClean="0"/>
              <a:t>slouží k zjištění úrovně porozumění přečtenému textu. Žákům jsou úkoly prezentovány na interaktivní tabuli a poté pracují sami v pracovních listech. Hotová práce je kontrolována společně na interaktivní tabuli.</a:t>
            </a:r>
            <a:endParaRPr lang="cs-CZ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2060"/>
                </a:solidFill>
              </a:rPr>
              <a:t>Já </a:t>
            </a:r>
            <a:r>
              <a:rPr lang="cs-CZ" dirty="0" err="1" smtClean="0">
                <a:solidFill>
                  <a:srgbClr val="002060"/>
                </a:solidFill>
              </a:rPr>
              <a:t>Baryk</a:t>
            </a:r>
            <a:r>
              <a:rPr lang="cs-CZ" dirty="0" smtClean="0">
                <a:solidFill>
                  <a:srgbClr val="002060"/>
                </a:solidFill>
              </a:rPr>
              <a:t> a mé sýkorky- František Nepil</a:t>
            </a:r>
            <a:endParaRPr lang="cs-CZ" dirty="0">
              <a:solidFill>
                <a:srgbClr val="00206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1. Napiš, ve kterém měsíci se příhoda udála: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  ________________________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 2. Vyškrtni názvy sýkorek, o kterých se v                      úryvku nemluví:</a:t>
            </a:r>
          </a:p>
          <a:p>
            <a:pPr>
              <a:buNone/>
            </a:pPr>
            <a:r>
              <a:rPr lang="cs-CZ" dirty="0" smtClean="0"/>
              <a:t>    sýkora koňadra, sýkora červenka, sýkora                                               modřinka, sýkora </a:t>
            </a:r>
            <a:r>
              <a:rPr lang="cs-CZ" dirty="0" err="1" smtClean="0"/>
              <a:t>dědek</a:t>
            </a:r>
            <a:r>
              <a:rPr lang="cs-CZ" dirty="0" smtClean="0"/>
              <a:t>, sýkora úhelníček, sýkora babka, sýkora parukářka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3. Vyhledej v knihovně celou knihu a napiš alespoň pět dalších zvířat, které potkal </a:t>
            </a:r>
            <a:r>
              <a:rPr lang="cs-CZ" dirty="0" err="1" smtClean="0"/>
              <a:t>Baryk</a:t>
            </a:r>
            <a:r>
              <a:rPr lang="cs-CZ" dirty="0" smtClean="0"/>
              <a:t> v jiných kapitolách knihy:</a:t>
            </a:r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_____________________________________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/>
              <a:t> </a:t>
            </a:r>
            <a:r>
              <a:rPr lang="cs-CZ" dirty="0" smtClean="0"/>
              <a:t>   _____________________________________</a:t>
            </a:r>
          </a:p>
          <a:p>
            <a:pPr>
              <a:buNone/>
            </a:pPr>
            <a:endParaRPr lang="cs-CZ" dirty="0"/>
          </a:p>
        </p:txBody>
      </p:sp>
      <p:pic>
        <p:nvPicPr>
          <p:cNvPr id="1026" name="Picture 2" descr="C:\Users\08GP\AppData\Local\Microsoft\Windows\Temporary Internet Files\Content.IE5\DE4CGPLA\MC900411640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04248" y="4653136"/>
            <a:ext cx="1936750" cy="1797050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4. Zvířata, která jsi vypsal v úkolu č. 3 nakresli a nezapomeň nakreslit psa </a:t>
            </a:r>
            <a:r>
              <a:rPr lang="cs-CZ" dirty="0" err="1" smtClean="0"/>
              <a:t>Baryka</a:t>
            </a:r>
            <a:r>
              <a:rPr lang="cs-CZ" dirty="0" smtClean="0"/>
              <a:t>: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Výsledky  řešení</a:t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39552" y="1628800"/>
            <a:ext cx="8229600" cy="4525963"/>
          </a:xfrm>
        </p:spPr>
        <p:txBody>
          <a:bodyPr/>
          <a:lstStyle/>
          <a:p>
            <a:pPr>
              <a:buNone/>
            </a:pPr>
            <a:r>
              <a:rPr lang="cs-CZ" dirty="0" smtClean="0"/>
              <a:t>   1. </a:t>
            </a:r>
            <a:r>
              <a:rPr lang="cs-CZ" dirty="0" smtClean="0">
                <a:solidFill>
                  <a:srgbClr val="FF0000"/>
                </a:solidFill>
              </a:rPr>
              <a:t>leden</a:t>
            </a: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2. </a:t>
            </a:r>
            <a:r>
              <a:rPr lang="cs-CZ" dirty="0" smtClean="0">
                <a:solidFill>
                  <a:srgbClr val="FF0000"/>
                </a:solidFill>
              </a:rPr>
              <a:t>sýkora červenka, sýkora </a:t>
            </a:r>
            <a:r>
              <a:rPr lang="cs-CZ" dirty="0" err="1" smtClean="0">
                <a:solidFill>
                  <a:srgbClr val="FF0000"/>
                </a:solidFill>
              </a:rPr>
              <a:t>dědek</a:t>
            </a:r>
            <a:endParaRPr lang="cs-CZ" dirty="0" smtClean="0">
              <a:solidFill>
                <a:srgbClr val="FF0000"/>
              </a:solidFill>
            </a:endParaRPr>
          </a:p>
          <a:p>
            <a:pPr>
              <a:buNone/>
            </a:pPr>
            <a:endParaRPr lang="cs-CZ" dirty="0"/>
          </a:p>
          <a:p>
            <a:pPr>
              <a:buNone/>
            </a:pPr>
            <a:r>
              <a:rPr lang="cs-CZ" dirty="0" smtClean="0"/>
              <a:t>    3. </a:t>
            </a:r>
            <a:r>
              <a:rPr lang="cs-CZ" dirty="0" smtClean="0">
                <a:solidFill>
                  <a:srgbClr val="FF0000"/>
                </a:solidFill>
              </a:rPr>
              <a:t>vlaštovka, srnec, bažant, vrána, zajíc, ježek, čáp, šnek, slepýš, krtek, žába</a:t>
            </a:r>
            <a:endParaRPr lang="cs-CZ" dirty="0">
              <a:solidFill>
                <a:srgbClr val="FF0000"/>
              </a:solidFill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332656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Veškerý text je vytvořen autorem materiálu 1.12. 2011.</a:t>
            </a:r>
          </a:p>
          <a:p>
            <a:pPr>
              <a:buNone/>
            </a:pPr>
            <a:r>
              <a:rPr lang="cs-CZ" dirty="0" smtClean="0"/>
              <a:t>    Obrázek otevřená galerie Microsoft Office- </a:t>
            </a:r>
          </a:p>
          <a:p>
            <a:pPr>
              <a:buNone/>
            </a:pPr>
            <a:r>
              <a:rPr lang="cs-CZ" dirty="0" smtClean="0"/>
              <a:t>    1.12. 2011</a:t>
            </a:r>
            <a:endParaRPr lang="cs-CZ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29</TotalTime>
  <Words>232</Words>
  <Application>Microsoft Office PowerPoint</Application>
  <PresentationFormat>Předvádění na obrazovce (4:3)</PresentationFormat>
  <Paragraphs>28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Snímek 1</vt:lpstr>
      <vt:lpstr>Anotace</vt:lpstr>
      <vt:lpstr>Já Baryk a mé sýkorky- František Nepil</vt:lpstr>
      <vt:lpstr>Snímek 4</vt:lpstr>
      <vt:lpstr>Snímek 5</vt:lpstr>
      <vt:lpstr>Výsledky  řešení </vt:lpstr>
      <vt:lpstr>Citace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08GP</dc:creator>
  <cp:lastModifiedBy>08GP</cp:lastModifiedBy>
  <cp:revision>6</cp:revision>
  <dcterms:created xsi:type="dcterms:W3CDTF">2012-06-06T10:06:32Z</dcterms:created>
  <dcterms:modified xsi:type="dcterms:W3CDTF">2012-06-13T08:23:26Z</dcterms:modified>
</cp:coreProperties>
</file>