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VY_32_INOVACE_12: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Příhody malého Kořínka-  Ljuba </a:t>
          </a:r>
          <a:r>
            <a:rPr lang="cs-CZ" sz="2000" dirty="0" err="1" smtClean="0"/>
            <a:t>Štíplová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  <dgm:t>
        <a:bodyPr/>
        <a:lstStyle/>
        <a:p>
          <a:endParaRPr lang="cs-CZ"/>
        </a:p>
      </dgm:t>
    </dgm:pt>
    <dgm:pt modelId="{8A0D47FA-2459-4D17-979E-B5D78BD4DE98}" type="sibTrans" cxnId="{4B02B0D6-49BA-48DC-BBDA-A0EBD0E6EC7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6C3D6BA-C68E-4040-BB4C-9C4423BBD267}" type="presOf" srcId="{D8197B8C-B260-4A16-BDF4-0947B075E274}" destId="{5A5FFA88-C948-4069-8E93-59FA12366E83}" srcOrd="1" destOrd="0" presId="urn:microsoft.com/office/officeart/2005/8/layout/target3"/>
    <dgm:cxn modelId="{AFBAB625-C6B1-4880-83C4-63BBF6916F04}" type="presOf" srcId="{6541F217-C5AB-40B8-85F6-BC75400AB196}" destId="{4E0F7737-C415-4058-980E-2D09FF990C83}" srcOrd="0" destOrd="0" presId="urn:microsoft.com/office/officeart/2005/8/layout/target3"/>
    <dgm:cxn modelId="{73AA6FC0-7516-41FF-8E44-786A195E9D2E}" type="presOf" srcId="{6541F217-C5AB-40B8-85F6-BC75400AB196}" destId="{927FF0E9-1A63-489E-A722-C7DA86803AD4}" srcOrd="1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EAEB4ED-0032-41FA-8DB8-5E329CE2BE4F}" type="presOf" srcId="{B651F6E3-6281-48DB-9319-2AEAFDAE7572}" destId="{6BB5E863-4638-4E1D-BFDE-399D028AC4ED}" srcOrd="1" destOrd="0" presId="urn:microsoft.com/office/officeart/2005/8/layout/target3"/>
    <dgm:cxn modelId="{AF0B103B-FD7F-42A5-91FC-82400C073EB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03A8039-AF34-4737-905E-851AEA35A24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D8F9171-1AE3-4947-94CD-9236859EDA25}" type="presOf" srcId="{B651F6E3-6281-48DB-9319-2AEAFDAE7572}" destId="{619D679B-A015-4ECF-8348-D1034C574F40}" srcOrd="0" destOrd="0" presId="urn:microsoft.com/office/officeart/2005/8/layout/target3"/>
    <dgm:cxn modelId="{C9C23DFD-DB2B-476B-A04F-6D3EB5DDD4A5}" type="presOf" srcId="{D1B46980-6531-4606-95E6-44980827E919}" destId="{6140AFEC-043D-4C43-A2F9-D0F5331DF3A3}" srcOrd="0" destOrd="0" presId="urn:microsoft.com/office/officeart/2005/8/layout/target3"/>
    <dgm:cxn modelId="{958B0FF5-B868-438A-AC9C-812EFD6EA238}" type="presOf" srcId="{757F3AB3-0718-4624-B441-E567A8F0AB56}" destId="{333A1088-737F-45CB-B68E-254E46348037}" srcOrd="0" destOrd="0" presId="urn:microsoft.com/office/officeart/2005/8/layout/target3"/>
    <dgm:cxn modelId="{988E7B82-D3E0-4CE8-BF3B-4C60D71FCE9C}" type="presOf" srcId="{D1D4F407-5343-4D3F-B5B9-D407B03CAEB4}" destId="{D005CE8C-CC26-4C3E-AC11-E15060ECD759}" srcOrd="0" destOrd="0" presId="urn:microsoft.com/office/officeart/2005/8/layout/target3"/>
    <dgm:cxn modelId="{BD4BA502-470A-4BFD-9059-D4DB1EDE02AC}" type="presOf" srcId="{D8197B8C-B260-4A16-BDF4-0947B075E274}" destId="{25B08C86-7E15-44DC-BE7F-FFB55DD49D12}" srcOrd="0" destOrd="0" presId="urn:microsoft.com/office/officeart/2005/8/layout/target3"/>
    <dgm:cxn modelId="{38674133-41A8-4CFA-8C07-45DA820159BA}" type="presParOf" srcId="{333A1088-737F-45CB-B68E-254E46348037}" destId="{F5ABB229-8D3B-4694-996A-96F23CF14429}" srcOrd="0" destOrd="0" presId="urn:microsoft.com/office/officeart/2005/8/layout/target3"/>
    <dgm:cxn modelId="{FC40156C-FA70-4650-A939-8585778056AA}" type="presParOf" srcId="{333A1088-737F-45CB-B68E-254E46348037}" destId="{F41139FD-01EE-4571-8B17-4FB00FC51163}" srcOrd="1" destOrd="0" presId="urn:microsoft.com/office/officeart/2005/8/layout/target3"/>
    <dgm:cxn modelId="{D64B0BD1-0C3C-4481-8EE3-FE8FCA777A26}" type="presParOf" srcId="{333A1088-737F-45CB-B68E-254E46348037}" destId="{D005CE8C-CC26-4C3E-AC11-E15060ECD759}" srcOrd="2" destOrd="0" presId="urn:microsoft.com/office/officeart/2005/8/layout/target3"/>
    <dgm:cxn modelId="{571BD21B-6C34-483B-912F-A4A687A73AFC}" type="presParOf" srcId="{333A1088-737F-45CB-B68E-254E46348037}" destId="{2C702D82-9B77-49B7-9568-BB8EB47C3372}" srcOrd="3" destOrd="0" presId="urn:microsoft.com/office/officeart/2005/8/layout/target3"/>
    <dgm:cxn modelId="{A5E650C8-75A4-473E-B4D3-D70DB8D08939}" type="presParOf" srcId="{333A1088-737F-45CB-B68E-254E46348037}" destId="{A52A0455-90FF-4808-ABD0-F02540D31D5A}" srcOrd="4" destOrd="0" presId="urn:microsoft.com/office/officeart/2005/8/layout/target3"/>
    <dgm:cxn modelId="{A537A6BB-64ED-4C88-A9F9-AAC0A2135EB6}" type="presParOf" srcId="{333A1088-737F-45CB-B68E-254E46348037}" destId="{6140AFEC-043D-4C43-A2F9-D0F5331DF3A3}" srcOrd="5" destOrd="0" presId="urn:microsoft.com/office/officeart/2005/8/layout/target3"/>
    <dgm:cxn modelId="{3D50F4A7-172E-41F1-96C6-51BD817A2C57}" type="presParOf" srcId="{333A1088-737F-45CB-B68E-254E46348037}" destId="{9358AC05-5D7D-4327-9F80-1AD486AEA664}" srcOrd="6" destOrd="0" presId="urn:microsoft.com/office/officeart/2005/8/layout/target3"/>
    <dgm:cxn modelId="{3BBB411D-9503-4B92-9ADB-D1D87653901E}" type="presParOf" srcId="{333A1088-737F-45CB-B68E-254E46348037}" destId="{313FC574-E1CD-4FB4-B054-0B805CE0447D}" srcOrd="7" destOrd="0" presId="urn:microsoft.com/office/officeart/2005/8/layout/target3"/>
    <dgm:cxn modelId="{CC727795-A338-405C-AAF2-F4F1A3A9A12A}" type="presParOf" srcId="{333A1088-737F-45CB-B68E-254E46348037}" destId="{619D679B-A015-4ECF-8348-D1034C574F40}" srcOrd="8" destOrd="0" presId="urn:microsoft.com/office/officeart/2005/8/layout/target3"/>
    <dgm:cxn modelId="{C36FCD63-0598-47FF-A569-89C4AB54DDA1}" type="presParOf" srcId="{333A1088-737F-45CB-B68E-254E46348037}" destId="{322283A8-4A27-4CDA-BAE3-F381106A9174}" srcOrd="9" destOrd="0" presId="urn:microsoft.com/office/officeart/2005/8/layout/target3"/>
    <dgm:cxn modelId="{856D8EA3-F4F2-4706-BE5C-E48EE21CC5AB}" type="presParOf" srcId="{333A1088-737F-45CB-B68E-254E46348037}" destId="{FFC9F71D-1B4F-4AD9-A4A6-86ADEFC8AF5C}" srcOrd="10" destOrd="0" presId="urn:microsoft.com/office/officeart/2005/8/layout/target3"/>
    <dgm:cxn modelId="{8A8183E2-5DBB-4E84-AF51-ECC0FC80828E}" type="presParOf" srcId="{333A1088-737F-45CB-B68E-254E46348037}" destId="{25B08C86-7E15-44DC-BE7F-FFB55DD49D12}" srcOrd="11" destOrd="0" presId="urn:microsoft.com/office/officeart/2005/8/layout/target3"/>
    <dgm:cxn modelId="{4A7F2BB6-16AB-4558-ADE7-1AFCA56CDA31}" type="presParOf" srcId="{333A1088-737F-45CB-B68E-254E46348037}" destId="{7795142C-4ED3-4299-AA4F-F2DBC5BC0162}" srcOrd="12" destOrd="0" presId="urn:microsoft.com/office/officeart/2005/8/layout/target3"/>
    <dgm:cxn modelId="{085B77D9-6E1C-4D08-B153-463FC317F7EC}" type="presParOf" srcId="{333A1088-737F-45CB-B68E-254E46348037}" destId="{5E540A0A-8795-4793-81A7-E674FBB380D4}" srcOrd="13" destOrd="0" presId="urn:microsoft.com/office/officeart/2005/8/layout/target3"/>
    <dgm:cxn modelId="{B8F3F6AD-4E2F-48D8-99FD-45FB91C5EEE9}" type="presParOf" srcId="{333A1088-737F-45CB-B68E-254E46348037}" destId="{4E0F7737-C415-4058-980E-2D09FF990C83}" srcOrd="14" destOrd="0" presId="urn:microsoft.com/office/officeart/2005/8/layout/target3"/>
    <dgm:cxn modelId="{723674C5-D902-445A-A59D-ABAD51F80343}" type="presParOf" srcId="{333A1088-737F-45CB-B68E-254E46348037}" destId="{AED2198E-93D5-4001-81B4-73124B309672}" srcOrd="15" destOrd="0" presId="urn:microsoft.com/office/officeart/2005/8/layout/target3"/>
    <dgm:cxn modelId="{5C6E1570-B67A-49AD-B35B-1B525C62E261}" type="presParOf" srcId="{333A1088-737F-45CB-B68E-254E46348037}" destId="{2BE915AB-18AA-4053-B92C-3BFC9ED204BB}" srcOrd="16" destOrd="0" presId="urn:microsoft.com/office/officeart/2005/8/layout/target3"/>
    <dgm:cxn modelId="{B7001426-22AF-4C10-9AFE-EDCA9B0000CB}" type="presParOf" srcId="{333A1088-737F-45CB-B68E-254E46348037}" destId="{6BB5E863-4638-4E1D-BFDE-399D028AC4ED}" srcOrd="17" destOrd="0" presId="urn:microsoft.com/office/officeart/2005/8/layout/target3"/>
    <dgm:cxn modelId="{D85E8FA7-AA54-4FD9-B6BE-501DE9F224A9}" type="presParOf" srcId="{333A1088-737F-45CB-B68E-254E46348037}" destId="{5A5FFA88-C948-4069-8E93-59FA12366E83}" srcOrd="18" destOrd="0" presId="urn:microsoft.com/office/officeart/2005/8/layout/target3"/>
    <dgm:cxn modelId="{1EF92E7B-6BEF-4819-980A-95295E8084A5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VY_32_INOVACE_12: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Příhody malého Kořínka-  Ljuba </a:t>
          </a:r>
          <a:r>
            <a:rPr lang="cs-CZ" sz="2000" kern="1200" dirty="0" err="1" smtClean="0"/>
            <a:t>Štíplová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FF70-9055-4043-BA4A-57BCC522C2F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F57C-1D97-457A-A83D-905A2DFC4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FF70-9055-4043-BA4A-57BCC522C2F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F57C-1D97-457A-A83D-905A2DFC4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FF70-9055-4043-BA4A-57BCC522C2F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F57C-1D97-457A-A83D-905A2DFC4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FF70-9055-4043-BA4A-57BCC522C2F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F57C-1D97-457A-A83D-905A2DFC4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FF70-9055-4043-BA4A-57BCC522C2F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F57C-1D97-457A-A83D-905A2DFC4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FF70-9055-4043-BA4A-57BCC522C2F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F57C-1D97-457A-A83D-905A2DFC4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FF70-9055-4043-BA4A-57BCC522C2F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F57C-1D97-457A-A83D-905A2DFC4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FF70-9055-4043-BA4A-57BCC522C2F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F57C-1D97-457A-A83D-905A2DFC4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FF70-9055-4043-BA4A-57BCC522C2F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F57C-1D97-457A-A83D-905A2DFC4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FF70-9055-4043-BA4A-57BCC522C2F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F57C-1D97-457A-A83D-905A2DFC4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FF70-9055-4043-BA4A-57BCC522C2F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F57C-1D97-457A-A83D-905A2DFC4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B4FF70-9055-4043-BA4A-57BCC522C2F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26F57C-1D97-457A-A83D-905A2DFC42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 Materiál </a:t>
            </a:r>
            <a:r>
              <a:rPr lang="cs-CZ" dirty="0" smtClean="0"/>
              <a:t>slouží k zjištění úrovně porozumění přečtenému textu. Žákům jsou úkoly prezentovány na interaktivní tabuli a poté pracují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Příhody malého Kořínka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 1. Napiš vlastní jména hub, které se v úryvku objevila: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__________________________________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2. Vyhledej v textu větu a dopiš ji: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Byl to </a:t>
            </a:r>
            <a:r>
              <a:rPr lang="cs-CZ" dirty="0" err="1" smtClean="0"/>
              <a:t>houbík</a:t>
            </a:r>
            <a:r>
              <a:rPr lang="cs-CZ" dirty="0" smtClean="0"/>
              <a:t> vážený, pěstoval hřiby________________</a:t>
            </a:r>
          </a:p>
          <a:p>
            <a:pPr>
              <a:buNone/>
            </a:pPr>
            <a:r>
              <a:rPr lang="cs-CZ" dirty="0" smtClean="0"/>
              <a:t>     _____________________________________________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______________________________________________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3. Opiš slova písničky, kterou si </a:t>
            </a:r>
            <a:r>
              <a:rPr lang="cs-CZ" dirty="0" err="1" smtClean="0"/>
              <a:t>houbíci</a:t>
            </a:r>
            <a:r>
              <a:rPr lang="cs-CZ" dirty="0" smtClean="0"/>
              <a:t> notovali: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</a:t>
            </a:r>
            <a:endParaRPr lang="cs-CZ" dirty="0"/>
          </a:p>
        </p:txBody>
      </p:sp>
      <p:pic>
        <p:nvPicPr>
          <p:cNvPr id="1026" name="Picture 2" descr="C:\Users\08GP\AppData\Local\Microsoft\Windows\Temporary Internet Files\Content.IE5\K0O7W0UI\MC9002523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V="1">
            <a:off x="8172400" y="5661248"/>
            <a:ext cx="684584" cy="992390"/>
          </a:xfrm>
          <a:prstGeom prst="rect">
            <a:avLst/>
          </a:prstGeom>
          <a:noFill/>
        </p:spPr>
      </p:pic>
      <p:pic>
        <p:nvPicPr>
          <p:cNvPr id="1027" name="Picture 3" descr="C:\Users\08GP\AppData\Local\Microsoft\Windows\Temporary Internet Files\Content.IE5\DE4CGPLA\MC9001932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97488" y="2199630"/>
            <a:ext cx="4046512" cy="46583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4. Vysvětli, co znamená: „Měl moudrost v malíčku. „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5. Znáš některé názvy skutečných hub? Napiš je.</a:t>
            </a:r>
          </a:p>
          <a:p>
            <a:pPr>
              <a:buNone/>
            </a:pPr>
            <a:r>
              <a:rPr lang="cs-CZ" dirty="0" smtClean="0"/>
              <a:t>     ___________________________________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6. Nakresli pohádkové houbové panáčky.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1. </a:t>
            </a:r>
            <a:r>
              <a:rPr lang="cs-CZ" dirty="0" err="1" smtClean="0">
                <a:solidFill>
                  <a:srgbClr val="FF0000"/>
                </a:solidFill>
              </a:rPr>
              <a:t>Podboráček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Lerpánek</a:t>
            </a:r>
            <a:r>
              <a:rPr lang="cs-CZ" dirty="0" smtClean="0">
                <a:solidFill>
                  <a:srgbClr val="FF0000"/>
                </a:solidFill>
              </a:rPr>
              <a:t>, Jenerál 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2. Byl to </a:t>
            </a:r>
            <a:r>
              <a:rPr lang="cs-CZ" dirty="0" err="1" smtClean="0"/>
              <a:t>houbík</a:t>
            </a:r>
            <a:r>
              <a:rPr lang="cs-CZ" dirty="0" smtClean="0"/>
              <a:t> vážený, pěstoval hřiby </a:t>
            </a:r>
            <a:r>
              <a:rPr lang="cs-CZ" dirty="0" smtClean="0">
                <a:solidFill>
                  <a:srgbClr val="FF0000"/>
                </a:solidFill>
              </a:rPr>
              <a:t>satany jen lesu pro okrasu a měl lesní moudrost v malíčku.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3. </a:t>
            </a:r>
            <a:r>
              <a:rPr lang="cs-CZ" dirty="0" smtClean="0">
                <a:solidFill>
                  <a:srgbClr val="FF0000"/>
                </a:solidFill>
              </a:rPr>
              <a:t>Hádej, </a:t>
            </a:r>
            <a:r>
              <a:rPr lang="cs-CZ" dirty="0" err="1" smtClean="0">
                <a:solidFill>
                  <a:srgbClr val="FF0000"/>
                </a:solidFill>
              </a:rPr>
              <a:t>hádej</a:t>
            </a:r>
            <a:r>
              <a:rPr lang="cs-CZ" dirty="0" smtClean="0">
                <a:solidFill>
                  <a:srgbClr val="FF0000"/>
                </a:solidFill>
              </a:rPr>
              <a:t> hadači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co má houbař nejradši?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Když je kozák jako buk,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když je bubák správný kluk!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Času dost, žádný kvap.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4. </a:t>
            </a:r>
            <a:r>
              <a:rPr lang="cs-CZ" dirty="0" smtClean="0">
                <a:solidFill>
                  <a:srgbClr val="FF0000"/>
                </a:solidFill>
              </a:rPr>
              <a:t>Je moudrý a zkušený.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5. </a:t>
            </a:r>
            <a:r>
              <a:rPr lang="cs-CZ" dirty="0" smtClean="0">
                <a:solidFill>
                  <a:srgbClr val="FF0000"/>
                </a:solidFill>
              </a:rPr>
              <a:t>Kozák, </a:t>
            </a:r>
            <a:r>
              <a:rPr lang="cs-CZ" dirty="0" err="1" smtClean="0">
                <a:solidFill>
                  <a:srgbClr val="FF0000"/>
                </a:solidFill>
              </a:rPr>
              <a:t>poddubák</a:t>
            </a:r>
            <a:r>
              <a:rPr lang="cs-CZ" dirty="0" smtClean="0">
                <a:solidFill>
                  <a:srgbClr val="FF0000"/>
                </a:solidFill>
              </a:rPr>
              <a:t>, žampion, muchomůrka….. 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Veškerý text je vytvořen autorem materiálu 1.12. 2011.</a:t>
            </a:r>
          </a:p>
          <a:p>
            <a:pPr>
              <a:buNone/>
            </a:pPr>
            <a:r>
              <a:rPr lang="cs-CZ" dirty="0" smtClean="0"/>
              <a:t>    Obrázek otevřená galerie Microsoft Office-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mtClean="0"/>
              <a:t>1.12. 2011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282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Příhody malého Kořínka</vt:lpstr>
      <vt:lpstr>Snímek 4</vt:lpstr>
      <vt:lpstr>Snímek 5</vt:lpstr>
      <vt:lpstr>Snímek 6</vt:lpstr>
      <vt:lpstr>Výsledky řešení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7</cp:revision>
  <dcterms:created xsi:type="dcterms:W3CDTF">2012-06-09T13:39:24Z</dcterms:created>
  <dcterms:modified xsi:type="dcterms:W3CDTF">2012-06-13T08:25:29Z</dcterms:modified>
</cp:coreProperties>
</file>