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Pohádka o jaguárovi- Alois Mikulka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6322B7-F50A-4B82-824E-6BA07E6B6FF6}" type="presOf" srcId="{6541F217-C5AB-40B8-85F6-BC75400AB196}" destId="{927FF0E9-1A63-489E-A722-C7DA86803AD4}" srcOrd="1" destOrd="0" presId="urn:microsoft.com/office/officeart/2005/8/layout/target3"/>
    <dgm:cxn modelId="{4096E590-37FA-400F-A256-8EDA73F3B2EF}" type="presOf" srcId="{6541F217-C5AB-40B8-85F6-BC75400AB196}" destId="{4E0F7737-C415-4058-980E-2D09FF990C83}" srcOrd="0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8CFC55B3-9CE3-4740-AC8C-5433C72944E0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36B9AF-97D9-4F18-80A2-310F2D84898F}" type="presOf" srcId="{D1D4F407-5343-4D3F-B5B9-D407B03CAEB4}" destId="{D005CE8C-CC26-4C3E-AC11-E15060ECD759}" srcOrd="0" destOrd="0" presId="urn:microsoft.com/office/officeart/2005/8/layout/target3"/>
    <dgm:cxn modelId="{4A29530E-2207-4F55-A3AE-75AFE5C3CF5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7C34DAD-9B26-4846-AB18-B095C7062E2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B62282-5F03-460D-B92E-4016C518A977}" type="presOf" srcId="{757F3AB3-0718-4624-B441-E567A8F0AB56}" destId="{333A1088-737F-45CB-B68E-254E46348037}" srcOrd="0" destOrd="0" presId="urn:microsoft.com/office/officeart/2005/8/layout/target3"/>
    <dgm:cxn modelId="{A728B54A-9ABA-4B70-B454-117E19514C80}" type="presOf" srcId="{D1B46980-6531-4606-95E6-44980827E919}" destId="{2BE915AB-18AA-4053-B92C-3BFC9ED204BB}" srcOrd="1" destOrd="0" presId="urn:microsoft.com/office/officeart/2005/8/layout/target3"/>
    <dgm:cxn modelId="{8EB035D1-DBF6-4663-86AE-2ACF0C4A47D1}" type="presOf" srcId="{D8197B8C-B260-4A16-BDF4-0947B075E274}" destId="{25B08C86-7E15-44DC-BE7F-FFB55DD49D12}" srcOrd="0" destOrd="0" presId="urn:microsoft.com/office/officeart/2005/8/layout/target3"/>
    <dgm:cxn modelId="{853329B6-EA35-4A66-8469-FC75DB2B79CA}" type="presOf" srcId="{D1D4F407-5343-4D3F-B5B9-D407B03CAEB4}" destId="{AED2198E-93D5-4001-81B4-73124B309672}" srcOrd="1" destOrd="0" presId="urn:microsoft.com/office/officeart/2005/8/layout/target3"/>
    <dgm:cxn modelId="{1935AC28-A116-4A81-B695-C089FB063934}" type="presOf" srcId="{D8197B8C-B260-4A16-BDF4-0947B075E274}" destId="{5A5FFA88-C948-4069-8E93-59FA12366E83}" srcOrd="1" destOrd="0" presId="urn:microsoft.com/office/officeart/2005/8/layout/target3"/>
    <dgm:cxn modelId="{DC319710-3DE4-4B53-8581-832A38766505}" type="presParOf" srcId="{333A1088-737F-45CB-B68E-254E46348037}" destId="{F5ABB229-8D3B-4694-996A-96F23CF14429}" srcOrd="0" destOrd="0" presId="urn:microsoft.com/office/officeart/2005/8/layout/target3"/>
    <dgm:cxn modelId="{7F92CF45-69CD-48B7-80C3-3EFFE4A605A1}" type="presParOf" srcId="{333A1088-737F-45CB-B68E-254E46348037}" destId="{F41139FD-01EE-4571-8B17-4FB00FC51163}" srcOrd="1" destOrd="0" presId="urn:microsoft.com/office/officeart/2005/8/layout/target3"/>
    <dgm:cxn modelId="{18A33A66-6DA1-45D1-88AF-DA402F78F87D}" type="presParOf" srcId="{333A1088-737F-45CB-B68E-254E46348037}" destId="{D005CE8C-CC26-4C3E-AC11-E15060ECD759}" srcOrd="2" destOrd="0" presId="urn:microsoft.com/office/officeart/2005/8/layout/target3"/>
    <dgm:cxn modelId="{408BDE54-14AD-4556-A207-239A13881E2F}" type="presParOf" srcId="{333A1088-737F-45CB-B68E-254E46348037}" destId="{2C702D82-9B77-49B7-9568-BB8EB47C3372}" srcOrd="3" destOrd="0" presId="urn:microsoft.com/office/officeart/2005/8/layout/target3"/>
    <dgm:cxn modelId="{D9E63B13-1863-40E6-9BB2-D9DD01EDBC66}" type="presParOf" srcId="{333A1088-737F-45CB-B68E-254E46348037}" destId="{A52A0455-90FF-4808-ABD0-F02540D31D5A}" srcOrd="4" destOrd="0" presId="urn:microsoft.com/office/officeart/2005/8/layout/target3"/>
    <dgm:cxn modelId="{EAAB7F26-2656-4473-A37D-28D25F3B7FFB}" type="presParOf" srcId="{333A1088-737F-45CB-B68E-254E46348037}" destId="{6140AFEC-043D-4C43-A2F9-D0F5331DF3A3}" srcOrd="5" destOrd="0" presId="urn:microsoft.com/office/officeart/2005/8/layout/target3"/>
    <dgm:cxn modelId="{8C3CE5A4-D9C9-44A8-A16E-F3F712F5AE81}" type="presParOf" srcId="{333A1088-737F-45CB-B68E-254E46348037}" destId="{9358AC05-5D7D-4327-9F80-1AD486AEA664}" srcOrd="6" destOrd="0" presId="urn:microsoft.com/office/officeart/2005/8/layout/target3"/>
    <dgm:cxn modelId="{E24F8937-926F-4776-9BF2-922230A67109}" type="presParOf" srcId="{333A1088-737F-45CB-B68E-254E46348037}" destId="{313FC574-E1CD-4FB4-B054-0B805CE0447D}" srcOrd="7" destOrd="0" presId="urn:microsoft.com/office/officeart/2005/8/layout/target3"/>
    <dgm:cxn modelId="{74D97733-D0BB-4891-B074-69504724175C}" type="presParOf" srcId="{333A1088-737F-45CB-B68E-254E46348037}" destId="{619D679B-A015-4ECF-8348-D1034C574F40}" srcOrd="8" destOrd="0" presId="urn:microsoft.com/office/officeart/2005/8/layout/target3"/>
    <dgm:cxn modelId="{0AF4542B-7BAD-4ECA-8F10-9301AAAB9CF5}" type="presParOf" srcId="{333A1088-737F-45CB-B68E-254E46348037}" destId="{322283A8-4A27-4CDA-BAE3-F381106A9174}" srcOrd="9" destOrd="0" presId="urn:microsoft.com/office/officeart/2005/8/layout/target3"/>
    <dgm:cxn modelId="{F49B9F5F-2C26-4EE1-902D-670EC19A54E9}" type="presParOf" srcId="{333A1088-737F-45CB-B68E-254E46348037}" destId="{FFC9F71D-1B4F-4AD9-A4A6-86ADEFC8AF5C}" srcOrd="10" destOrd="0" presId="urn:microsoft.com/office/officeart/2005/8/layout/target3"/>
    <dgm:cxn modelId="{64EB7819-5DBE-4200-908A-E8F8B47B46D6}" type="presParOf" srcId="{333A1088-737F-45CB-B68E-254E46348037}" destId="{25B08C86-7E15-44DC-BE7F-FFB55DD49D12}" srcOrd="11" destOrd="0" presId="urn:microsoft.com/office/officeart/2005/8/layout/target3"/>
    <dgm:cxn modelId="{DB6E0519-9351-4EA1-9B9D-109EB195CC05}" type="presParOf" srcId="{333A1088-737F-45CB-B68E-254E46348037}" destId="{7795142C-4ED3-4299-AA4F-F2DBC5BC0162}" srcOrd="12" destOrd="0" presId="urn:microsoft.com/office/officeart/2005/8/layout/target3"/>
    <dgm:cxn modelId="{68E13038-A739-47CB-9B3B-895D770F6E80}" type="presParOf" srcId="{333A1088-737F-45CB-B68E-254E46348037}" destId="{5E540A0A-8795-4793-81A7-E674FBB380D4}" srcOrd="13" destOrd="0" presId="urn:microsoft.com/office/officeart/2005/8/layout/target3"/>
    <dgm:cxn modelId="{F1906C6B-5054-45B3-AE9B-24D8060E0D6A}" type="presParOf" srcId="{333A1088-737F-45CB-B68E-254E46348037}" destId="{4E0F7737-C415-4058-980E-2D09FF990C83}" srcOrd="14" destOrd="0" presId="urn:microsoft.com/office/officeart/2005/8/layout/target3"/>
    <dgm:cxn modelId="{837AD36C-CA94-42BD-8310-D4DEC5A95903}" type="presParOf" srcId="{333A1088-737F-45CB-B68E-254E46348037}" destId="{AED2198E-93D5-4001-81B4-73124B309672}" srcOrd="15" destOrd="0" presId="urn:microsoft.com/office/officeart/2005/8/layout/target3"/>
    <dgm:cxn modelId="{FEA34680-41FB-4EDA-8CA1-20A6440B6006}" type="presParOf" srcId="{333A1088-737F-45CB-B68E-254E46348037}" destId="{2BE915AB-18AA-4053-B92C-3BFC9ED204BB}" srcOrd="16" destOrd="0" presId="urn:microsoft.com/office/officeart/2005/8/layout/target3"/>
    <dgm:cxn modelId="{64692E0A-C62B-4B69-B8BA-0D38B6DC17B6}" type="presParOf" srcId="{333A1088-737F-45CB-B68E-254E46348037}" destId="{6BB5E863-4638-4E1D-BFDE-399D028AC4ED}" srcOrd="17" destOrd="0" presId="urn:microsoft.com/office/officeart/2005/8/layout/target3"/>
    <dgm:cxn modelId="{6F91E784-FCC4-4B37-A988-A90C9A4D42ED}" type="presParOf" srcId="{333A1088-737F-45CB-B68E-254E46348037}" destId="{5A5FFA88-C948-4069-8E93-59FA12366E83}" srcOrd="18" destOrd="0" presId="urn:microsoft.com/office/officeart/2005/8/layout/target3"/>
    <dgm:cxn modelId="{2DE2C67F-484D-4A48-BF0E-EC09A9E504EA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Pohádka o jaguárovi- Alois Mikulka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D82B9-9B5A-4BE1-B857-2EF0E508B90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C31397-2988-4D71-A77B-646C7DF4F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  </a:t>
            </a:r>
            <a:r>
              <a:rPr lang="cs-CZ" dirty="0" smtClean="0"/>
              <a:t>Materiál 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Pohádka o jaguárovi- Alois Mikulka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Koho potkal jaguár?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2. Napiš správně nespisovná slova z textu: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já </a:t>
            </a:r>
            <a:r>
              <a:rPr lang="cs-CZ" dirty="0" err="1" smtClean="0"/>
              <a:t>bysem</a:t>
            </a:r>
            <a:r>
              <a:rPr lang="cs-CZ" dirty="0" smtClean="0"/>
              <a:t> - 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žvejkačka</a:t>
            </a:r>
            <a:r>
              <a:rPr lang="cs-CZ" dirty="0" smtClean="0"/>
              <a:t> - ________________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nešťastnej</a:t>
            </a:r>
            <a:r>
              <a:rPr lang="cs-CZ" dirty="0" smtClean="0"/>
              <a:t> -  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žvejkal</a:t>
            </a:r>
            <a:r>
              <a:rPr lang="cs-CZ" dirty="0" smtClean="0"/>
              <a:t> - ___________________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3. Vypiš z textu větu, kterou řekli jaguárovi v čistírně:</a:t>
            </a:r>
          </a:p>
          <a:p>
            <a:pPr>
              <a:buNone/>
            </a:pPr>
            <a:r>
              <a:rPr lang="cs-CZ" dirty="0" smtClean="0"/>
              <a:t>    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4. Znáš některá jiná zvířata, podobná jaguárovi? Napiš je: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5. Nakresli jaguára ve všech třech podobách, kterými prošel.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Potkal </a:t>
            </a:r>
            <a:r>
              <a:rPr lang="cs-CZ" dirty="0" smtClean="0">
                <a:solidFill>
                  <a:srgbClr val="FF0000"/>
                </a:solidFill>
              </a:rPr>
              <a:t>kominíka.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2. </a:t>
            </a:r>
            <a:r>
              <a:rPr lang="cs-CZ" dirty="0" smtClean="0">
                <a:solidFill>
                  <a:srgbClr val="FF0000"/>
                </a:solidFill>
              </a:rPr>
              <a:t>já bych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žvýkačka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err="1" smtClean="0">
                <a:solidFill>
                  <a:srgbClr val="FF0000"/>
                </a:solidFill>
              </a:rPr>
              <a:t>nešťastnej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žvýkal</a:t>
            </a:r>
            <a:endParaRPr lang="cs-CZ" dirty="0" smtClean="0"/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3. </a:t>
            </a:r>
            <a:r>
              <a:rPr lang="cs-CZ" dirty="0" err="1" smtClean="0">
                <a:solidFill>
                  <a:srgbClr val="FF0000"/>
                </a:solidFill>
              </a:rPr>
              <a:t>Chuligánské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ulepence</a:t>
            </a:r>
            <a:r>
              <a:rPr lang="cs-CZ" dirty="0" smtClean="0">
                <a:solidFill>
                  <a:srgbClr val="FF0000"/>
                </a:solidFill>
              </a:rPr>
              <a:t> nečistíme!       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4.</a:t>
            </a:r>
            <a:r>
              <a:rPr lang="cs-CZ" dirty="0" smtClean="0">
                <a:solidFill>
                  <a:srgbClr val="FF0000"/>
                </a:solidFill>
              </a:rPr>
              <a:t> levhart, puma, lev, gepard………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1.12.2011.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199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Pohádka o jaguárovi- Alois Mikulka</vt:lpstr>
      <vt:lpstr>Snímek 4</vt:lpstr>
      <vt:lpstr>Snímek 5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3</cp:revision>
  <dcterms:created xsi:type="dcterms:W3CDTF">2012-06-09T14:14:24Z</dcterms:created>
  <dcterms:modified xsi:type="dcterms:W3CDTF">2012-06-13T08:25:57Z</dcterms:modified>
</cp:coreProperties>
</file>