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Pipi</a:t>
          </a:r>
          <a:r>
            <a:rPr lang="cs-CZ" sz="2000" dirty="0" smtClean="0"/>
            <a:t> napíše dopis- </a:t>
          </a:r>
          <a:r>
            <a:rPr lang="cs-CZ" sz="2000" dirty="0" err="1" smtClean="0"/>
            <a:t>Astrid</a:t>
          </a:r>
          <a:r>
            <a:rPr lang="cs-CZ" sz="2000" dirty="0" smtClean="0"/>
            <a:t> </a:t>
          </a:r>
          <a:r>
            <a:rPr lang="cs-CZ" sz="2000" dirty="0" err="1" smtClean="0"/>
            <a:t>Lindgrenová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8A22BC-45A2-4903-98EE-193E472E525C}" type="presOf" srcId="{6541F217-C5AB-40B8-85F6-BC75400AB196}" destId="{927FF0E9-1A63-489E-A722-C7DA86803AD4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457152-5FC3-4546-9FD8-0ED1932A2028}" type="presOf" srcId="{757F3AB3-0718-4624-B441-E567A8F0AB56}" destId="{333A1088-737F-45CB-B68E-254E46348037}" srcOrd="0" destOrd="0" presId="urn:microsoft.com/office/officeart/2005/8/layout/target3"/>
    <dgm:cxn modelId="{9D3FF7CC-2333-4BC3-85F4-6D017C542516}" type="presOf" srcId="{D8197B8C-B260-4A16-BDF4-0947B075E274}" destId="{5A5FFA88-C948-4069-8E93-59FA12366E83}" srcOrd="1" destOrd="0" presId="urn:microsoft.com/office/officeart/2005/8/layout/target3"/>
    <dgm:cxn modelId="{56D79F8C-8A56-43A9-9A7A-294DE21E6921}" type="presOf" srcId="{D1B46980-6531-4606-95E6-44980827E919}" destId="{6140AFEC-043D-4C43-A2F9-D0F5331DF3A3}" srcOrd="0" destOrd="0" presId="urn:microsoft.com/office/officeart/2005/8/layout/target3"/>
    <dgm:cxn modelId="{09938FAD-421C-464A-AB16-9D26D6E5F5A3}" type="presOf" srcId="{D1D4F407-5343-4D3F-B5B9-D407B03CAEB4}" destId="{AED2198E-93D5-4001-81B4-73124B309672}" srcOrd="1" destOrd="0" presId="urn:microsoft.com/office/officeart/2005/8/layout/target3"/>
    <dgm:cxn modelId="{5C83BF5A-0A91-4817-82D0-BCEDCF4956FB}" type="presOf" srcId="{B651F6E3-6281-48DB-9319-2AEAFDAE7572}" destId="{6BB5E863-4638-4E1D-BFDE-399D028AC4ED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AED3600E-B1D4-4207-B6E8-4437AF2224DE}" type="presOf" srcId="{D8197B8C-B260-4A16-BDF4-0947B075E274}" destId="{25B08C86-7E15-44DC-BE7F-FFB55DD49D12}" srcOrd="0" destOrd="0" presId="urn:microsoft.com/office/officeart/2005/8/layout/target3"/>
    <dgm:cxn modelId="{C5BB1C91-4F60-4237-B238-0942E7F2B4B0}" type="presOf" srcId="{D1B46980-6531-4606-95E6-44980827E919}" destId="{2BE915AB-18AA-4053-B92C-3BFC9ED204BB}" srcOrd="1" destOrd="0" presId="urn:microsoft.com/office/officeart/2005/8/layout/target3"/>
    <dgm:cxn modelId="{114F6728-B47B-4150-86A3-32CFD323621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84F7083-55DF-4E96-96C1-0DC2776CE79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118770-0A16-4270-86C6-084AAAE92E35}" type="presOf" srcId="{6541F217-C5AB-40B8-85F6-BC75400AB196}" destId="{4E0F7737-C415-4058-980E-2D09FF990C83}" srcOrd="0" destOrd="0" presId="urn:microsoft.com/office/officeart/2005/8/layout/target3"/>
    <dgm:cxn modelId="{4BAF4C6D-CF95-45D9-BE8B-62B2222EBB26}" type="presParOf" srcId="{333A1088-737F-45CB-B68E-254E46348037}" destId="{F5ABB229-8D3B-4694-996A-96F23CF14429}" srcOrd="0" destOrd="0" presId="urn:microsoft.com/office/officeart/2005/8/layout/target3"/>
    <dgm:cxn modelId="{156EA392-55B2-4462-9EB2-9589A567EF9E}" type="presParOf" srcId="{333A1088-737F-45CB-B68E-254E46348037}" destId="{F41139FD-01EE-4571-8B17-4FB00FC51163}" srcOrd="1" destOrd="0" presId="urn:microsoft.com/office/officeart/2005/8/layout/target3"/>
    <dgm:cxn modelId="{4F02D456-7894-4DB7-A660-27BE93016BEA}" type="presParOf" srcId="{333A1088-737F-45CB-B68E-254E46348037}" destId="{D005CE8C-CC26-4C3E-AC11-E15060ECD759}" srcOrd="2" destOrd="0" presId="urn:microsoft.com/office/officeart/2005/8/layout/target3"/>
    <dgm:cxn modelId="{CEE649F2-5A1A-4E79-A491-FEB46475B8CE}" type="presParOf" srcId="{333A1088-737F-45CB-B68E-254E46348037}" destId="{2C702D82-9B77-49B7-9568-BB8EB47C3372}" srcOrd="3" destOrd="0" presId="urn:microsoft.com/office/officeart/2005/8/layout/target3"/>
    <dgm:cxn modelId="{4941781C-8035-4F54-BA25-6C30312D7197}" type="presParOf" srcId="{333A1088-737F-45CB-B68E-254E46348037}" destId="{A52A0455-90FF-4808-ABD0-F02540D31D5A}" srcOrd="4" destOrd="0" presId="urn:microsoft.com/office/officeart/2005/8/layout/target3"/>
    <dgm:cxn modelId="{92F58111-509B-4305-BE58-777DFC250157}" type="presParOf" srcId="{333A1088-737F-45CB-B68E-254E46348037}" destId="{6140AFEC-043D-4C43-A2F9-D0F5331DF3A3}" srcOrd="5" destOrd="0" presId="urn:microsoft.com/office/officeart/2005/8/layout/target3"/>
    <dgm:cxn modelId="{3AB0C488-9F8B-4F18-9755-EB9379E03FDD}" type="presParOf" srcId="{333A1088-737F-45CB-B68E-254E46348037}" destId="{9358AC05-5D7D-4327-9F80-1AD486AEA664}" srcOrd="6" destOrd="0" presId="urn:microsoft.com/office/officeart/2005/8/layout/target3"/>
    <dgm:cxn modelId="{FB589AF1-B180-4E37-B259-9228F2A95CEE}" type="presParOf" srcId="{333A1088-737F-45CB-B68E-254E46348037}" destId="{313FC574-E1CD-4FB4-B054-0B805CE0447D}" srcOrd="7" destOrd="0" presId="urn:microsoft.com/office/officeart/2005/8/layout/target3"/>
    <dgm:cxn modelId="{C3184701-C191-4EDB-AD59-DE49562F3E1A}" type="presParOf" srcId="{333A1088-737F-45CB-B68E-254E46348037}" destId="{619D679B-A015-4ECF-8348-D1034C574F40}" srcOrd="8" destOrd="0" presId="urn:microsoft.com/office/officeart/2005/8/layout/target3"/>
    <dgm:cxn modelId="{14ACF633-B381-4CF7-99A2-B9FDDC14539A}" type="presParOf" srcId="{333A1088-737F-45CB-B68E-254E46348037}" destId="{322283A8-4A27-4CDA-BAE3-F381106A9174}" srcOrd="9" destOrd="0" presId="urn:microsoft.com/office/officeart/2005/8/layout/target3"/>
    <dgm:cxn modelId="{785781E4-408B-4551-B4F9-B29E1962F27B}" type="presParOf" srcId="{333A1088-737F-45CB-B68E-254E46348037}" destId="{FFC9F71D-1B4F-4AD9-A4A6-86ADEFC8AF5C}" srcOrd="10" destOrd="0" presId="urn:microsoft.com/office/officeart/2005/8/layout/target3"/>
    <dgm:cxn modelId="{73D65736-14F2-48D4-910C-59FE1BC537E2}" type="presParOf" srcId="{333A1088-737F-45CB-B68E-254E46348037}" destId="{25B08C86-7E15-44DC-BE7F-FFB55DD49D12}" srcOrd="11" destOrd="0" presId="urn:microsoft.com/office/officeart/2005/8/layout/target3"/>
    <dgm:cxn modelId="{CC3B0A43-DC9B-4BED-B8EC-B8A0F7C571BC}" type="presParOf" srcId="{333A1088-737F-45CB-B68E-254E46348037}" destId="{7795142C-4ED3-4299-AA4F-F2DBC5BC0162}" srcOrd="12" destOrd="0" presId="urn:microsoft.com/office/officeart/2005/8/layout/target3"/>
    <dgm:cxn modelId="{C0D2BE31-0728-4F86-B655-B79BCD6185FE}" type="presParOf" srcId="{333A1088-737F-45CB-B68E-254E46348037}" destId="{5E540A0A-8795-4793-81A7-E674FBB380D4}" srcOrd="13" destOrd="0" presId="urn:microsoft.com/office/officeart/2005/8/layout/target3"/>
    <dgm:cxn modelId="{F3797E9E-1A2F-4308-9484-94CE3725812B}" type="presParOf" srcId="{333A1088-737F-45CB-B68E-254E46348037}" destId="{4E0F7737-C415-4058-980E-2D09FF990C83}" srcOrd="14" destOrd="0" presId="urn:microsoft.com/office/officeart/2005/8/layout/target3"/>
    <dgm:cxn modelId="{CD599F30-F792-433A-9D37-89A3D277C86D}" type="presParOf" srcId="{333A1088-737F-45CB-B68E-254E46348037}" destId="{AED2198E-93D5-4001-81B4-73124B309672}" srcOrd="15" destOrd="0" presId="urn:microsoft.com/office/officeart/2005/8/layout/target3"/>
    <dgm:cxn modelId="{14342FA8-F1E6-442D-B157-CCEA294A8463}" type="presParOf" srcId="{333A1088-737F-45CB-B68E-254E46348037}" destId="{2BE915AB-18AA-4053-B92C-3BFC9ED204BB}" srcOrd="16" destOrd="0" presId="urn:microsoft.com/office/officeart/2005/8/layout/target3"/>
    <dgm:cxn modelId="{CBA8FABD-0894-423F-8D49-F8808BDF1B98}" type="presParOf" srcId="{333A1088-737F-45CB-B68E-254E46348037}" destId="{6BB5E863-4638-4E1D-BFDE-399D028AC4ED}" srcOrd="17" destOrd="0" presId="urn:microsoft.com/office/officeart/2005/8/layout/target3"/>
    <dgm:cxn modelId="{62D7D026-E7AA-4212-A900-0955AF8E8E8E}" type="presParOf" srcId="{333A1088-737F-45CB-B68E-254E46348037}" destId="{5A5FFA88-C948-4069-8E93-59FA12366E83}" srcOrd="18" destOrd="0" presId="urn:microsoft.com/office/officeart/2005/8/layout/target3"/>
    <dgm:cxn modelId="{39B193D0-407D-40FC-BFB3-C535EFA06B7A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Pipi</a:t>
          </a:r>
          <a:r>
            <a:rPr lang="cs-CZ" sz="2000" kern="1200" dirty="0" smtClean="0"/>
            <a:t> napíše dopis- </a:t>
          </a:r>
          <a:r>
            <a:rPr lang="cs-CZ" sz="2000" kern="1200" dirty="0" err="1" smtClean="0"/>
            <a:t>Astrid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Lindgrenová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570C1-DF3D-45D3-A339-18DBCE36A7CC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6FA91-5821-480C-92D2-E12EEF0B4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accent2"/>
                </a:solidFill>
              </a:rPr>
              <a:t>Pipi</a:t>
            </a:r>
            <a:r>
              <a:rPr lang="cs-CZ" dirty="0" smtClean="0">
                <a:solidFill>
                  <a:schemeClr val="accent2"/>
                </a:solidFill>
              </a:rPr>
              <a:t> napíše dopis- </a:t>
            </a:r>
            <a:r>
              <a:rPr lang="cs-CZ" dirty="0" err="1" smtClean="0">
                <a:solidFill>
                  <a:schemeClr val="accent2"/>
                </a:solidFill>
              </a:rPr>
              <a:t>Astrid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Lindgrenová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1. Napiš celé jméno </a:t>
            </a:r>
            <a:r>
              <a:rPr lang="cs-CZ" dirty="0" err="1" smtClean="0"/>
              <a:t>Pipi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Jak se jmenovali její přátelé?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3. Opiš dopis, který </a:t>
            </a:r>
            <a:r>
              <a:rPr lang="cs-CZ" dirty="0" err="1" smtClean="0"/>
              <a:t>Pipi</a:t>
            </a:r>
            <a:r>
              <a:rPr lang="cs-CZ" dirty="0" smtClean="0"/>
              <a:t> </a:t>
            </a:r>
            <a:r>
              <a:rPr lang="cs-CZ" dirty="0" smtClean="0"/>
              <a:t>napsala, </a:t>
            </a:r>
            <a:r>
              <a:rPr lang="cs-CZ" dirty="0" smtClean="0"/>
              <a:t>a oprav v něm chyby: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4. Najdi v knihovně jinou knihu </a:t>
            </a:r>
            <a:r>
              <a:rPr lang="cs-CZ" dirty="0" err="1" smtClean="0"/>
              <a:t>Astrid</a:t>
            </a:r>
            <a:r>
              <a:rPr lang="cs-CZ" dirty="0" smtClean="0"/>
              <a:t> </a:t>
            </a:r>
            <a:r>
              <a:rPr lang="cs-CZ" dirty="0" err="1" smtClean="0"/>
              <a:t>Lindgrenové</a:t>
            </a:r>
            <a:r>
              <a:rPr lang="cs-CZ" dirty="0" smtClean="0"/>
              <a:t> </a:t>
            </a:r>
            <a:r>
              <a:rPr lang="cs-CZ" dirty="0" smtClean="0"/>
              <a:t>a napiš její název: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________________________________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5. Víš, jak </a:t>
            </a:r>
            <a:r>
              <a:rPr lang="cs-CZ" dirty="0" err="1" smtClean="0"/>
              <a:t>Pipi</a:t>
            </a:r>
            <a:r>
              <a:rPr lang="cs-CZ" dirty="0" smtClean="0"/>
              <a:t> vypadala? Nakresli ji.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Výsledky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>
                <a:solidFill>
                  <a:srgbClr val="FF0000"/>
                </a:solidFill>
              </a:rPr>
              <a:t>PIPILOTA DLOUHÁ PUNČOCHA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2.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Anika</a:t>
            </a:r>
            <a:r>
              <a:rPr lang="cs-CZ" dirty="0" smtClean="0">
                <a:solidFill>
                  <a:srgbClr val="FF0000"/>
                </a:solidFill>
              </a:rPr>
              <a:t> a Tomy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3. </a:t>
            </a:r>
            <a:r>
              <a:rPr lang="cs-CZ" dirty="0" smtClean="0">
                <a:solidFill>
                  <a:srgbClr val="FF0000"/>
                </a:solidFill>
              </a:rPr>
              <a:t>Milá </a:t>
            </a:r>
            <a:r>
              <a:rPr lang="cs-CZ" dirty="0" err="1" smtClean="0">
                <a:solidFill>
                  <a:srgbClr val="FF0000"/>
                </a:solidFill>
              </a:rPr>
              <a:t>Pipi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Jak se máš. Tady máme hezké počasí.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err="1" smtClean="0">
                <a:solidFill>
                  <a:srgbClr val="FF0000"/>
                </a:solidFill>
              </a:rPr>
              <a:t>Tomík</a:t>
            </a:r>
            <a:r>
              <a:rPr lang="cs-CZ" dirty="0" smtClean="0">
                <a:solidFill>
                  <a:srgbClr val="FF0000"/>
                </a:solidFill>
              </a:rPr>
              <a:t> dal do sklepa jed na krysy.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Určitě pojde většina z nich. Tak zase napiš.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Pac a pusu. Tvoje </a:t>
            </a:r>
            <a:r>
              <a:rPr lang="cs-CZ" dirty="0" err="1" smtClean="0">
                <a:solidFill>
                  <a:srgbClr val="FF0000"/>
                </a:solidFill>
              </a:rPr>
              <a:t>Pipi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4.  </a:t>
            </a:r>
            <a:r>
              <a:rPr lang="cs-CZ" dirty="0" smtClean="0">
                <a:solidFill>
                  <a:srgbClr val="FF0000"/>
                </a:solidFill>
              </a:rPr>
              <a:t>Děti z BULLERBYNU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</a:t>
            </a:r>
            <a:r>
              <a:rPr lang="cs-CZ" smtClean="0"/>
              <a:t>materiálu 8.3. </a:t>
            </a:r>
            <a:r>
              <a:rPr lang="cs-CZ" dirty="0" smtClean="0"/>
              <a:t>2012.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223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Pipi napíše dopis- Astrid Lindgrenová</vt:lpstr>
      <vt:lpstr>Snímek 4</vt:lpstr>
      <vt:lpstr>Výsledky řešení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Dum</cp:lastModifiedBy>
  <cp:revision>5</cp:revision>
  <dcterms:created xsi:type="dcterms:W3CDTF">2012-06-10T15:01:31Z</dcterms:created>
  <dcterms:modified xsi:type="dcterms:W3CDTF">2013-02-03T12:15:33Z</dcterms:modified>
</cp:coreProperties>
</file>