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VY_32_INOVACE_20: </a:t>
          </a:r>
          <a:r>
            <a:rPr lang="cs-CZ" sz="2000" dirty="0" smtClean="0"/>
            <a:t>Čtení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Marie </a:t>
          </a:r>
          <a:r>
            <a:rPr lang="cs-CZ" sz="2000" dirty="0" err="1" smtClean="0"/>
            <a:t>Adamíková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Trpajzlík</a:t>
          </a:r>
          <a:r>
            <a:rPr lang="cs-CZ" sz="2000" dirty="0" smtClean="0"/>
            <a:t> Jim- Pavel </a:t>
          </a:r>
          <a:r>
            <a:rPr lang="cs-CZ" sz="2000" dirty="0" err="1" smtClean="0"/>
            <a:t>Šrut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6541F217-C5AB-40B8-85F6-BC75400AB196}">
      <dgm:prSet custT="1"/>
      <dgm:spPr/>
      <dgm:t>
        <a:bodyPr/>
        <a:lstStyle/>
        <a:p>
          <a:pPr algn="l" rtl="0"/>
          <a:r>
            <a:rPr lang="cs-CZ" sz="2000" dirty="0" err="1" smtClean="0"/>
            <a:t>ČíSLO</a:t>
          </a:r>
          <a:r>
            <a:rPr lang="cs-CZ" sz="2000" dirty="0" smtClean="0"/>
            <a:t> PROJEKTU: CZ.1.07/1.4.00/21.1262</a:t>
          </a:r>
          <a:endParaRPr lang="cs-CZ" sz="2000" dirty="0"/>
        </a:p>
      </dgm:t>
    </dgm:pt>
    <dgm:pt modelId="{622CAD68-CD8C-4B28-98A3-F49528078D71}" type="parTrans" cxnId="{4B02B0D6-49BA-48DC-BBDA-A0EBD0E6EC7E}">
      <dgm:prSet/>
      <dgm:spPr/>
      <dgm:t>
        <a:bodyPr/>
        <a:lstStyle/>
        <a:p>
          <a:endParaRPr lang="cs-CZ"/>
        </a:p>
      </dgm:t>
    </dgm:pt>
    <dgm:pt modelId="{8A0D47FA-2459-4D17-979E-B5D78BD4DE98}" type="sibTrans" cxnId="{4B02B0D6-49BA-48DC-BBDA-A0EBD0E6EC7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795142C-4ED3-4299-AA4F-F2DBC5BC0162}" type="pres">
      <dgm:prSet presAssocID="{6541F217-C5AB-40B8-85F6-BC75400AB196}" presName="vertSpace5" presStyleLbl="node1" presStyleIdx="3" presStyleCnt="5"/>
      <dgm:spPr/>
    </dgm:pt>
    <dgm:pt modelId="{5E540A0A-8795-4793-81A7-E674FBB380D4}" type="pres">
      <dgm:prSet presAssocID="{6541F217-C5AB-40B8-85F6-BC75400AB196}" presName="circle5" presStyleLbl="node1" presStyleIdx="4" presStyleCnt="5"/>
      <dgm:spPr/>
    </dgm:pt>
    <dgm:pt modelId="{4E0F7737-C415-4058-980E-2D09FF990C83}" type="pres">
      <dgm:prSet presAssocID="{6541F217-C5AB-40B8-85F6-BC75400AB19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7FF0E9-1A63-489E-A722-C7DA86803AD4}" type="pres">
      <dgm:prSet presAssocID="{6541F217-C5AB-40B8-85F6-BC75400AB19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C37D91-0D30-472C-BCF3-02A9CEB4EC63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51A115E-78BF-4335-807B-6F7288D95928}" type="presOf" srcId="{D1D4F407-5343-4D3F-B5B9-D407B03CAEB4}" destId="{D005CE8C-CC26-4C3E-AC11-E15060ECD759}" srcOrd="0" destOrd="0" presId="urn:microsoft.com/office/officeart/2005/8/layout/target3"/>
    <dgm:cxn modelId="{37F92377-E2AC-4919-835C-10633C01835D}" type="presOf" srcId="{6541F217-C5AB-40B8-85F6-BC75400AB196}" destId="{4E0F7737-C415-4058-980E-2D09FF990C83}" srcOrd="0" destOrd="0" presId="urn:microsoft.com/office/officeart/2005/8/layout/target3"/>
    <dgm:cxn modelId="{4B02B0D6-49BA-48DC-BBDA-A0EBD0E6EC7E}" srcId="{757F3AB3-0718-4624-B441-E567A8F0AB56}" destId="{6541F217-C5AB-40B8-85F6-BC75400AB196}" srcOrd="4" destOrd="0" parTransId="{622CAD68-CD8C-4B28-98A3-F49528078D71}" sibTransId="{8A0D47FA-2459-4D17-979E-B5D78BD4DE98}"/>
    <dgm:cxn modelId="{A9C1CCCB-F680-4A60-803C-8F624B8D8981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6BDB033-9414-4B85-95DB-2F43E3B4125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E39BA7A-328B-4F00-8F8E-CBC42D4A89B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2E1BEEE-3C1F-4533-92C4-32A1E28F8328}" type="presOf" srcId="{D8197B8C-B260-4A16-BDF4-0947B075E274}" destId="{25B08C86-7E15-44DC-BE7F-FFB55DD49D12}" srcOrd="0" destOrd="0" presId="urn:microsoft.com/office/officeart/2005/8/layout/target3"/>
    <dgm:cxn modelId="{7530019C-768B-40C2-B0A4-6711CABE8329}" type="presOf" srcId="{757F3AB3-0718-4624-B441-E567A8F0AB56}" destId="{333A1088-737F-45CB-B68E-254E46348037}" srcOrd="0" destOrd="0" presId="urn:microsoft.com/office/officeart/2005/8/layout/target3"/>
    <dgm:cxn modelId="{EF630693-AD38-46E5-919C-805C10FB1868}" type="presOf" srcId="{B651F6E3-6281-48DB-9319-2AEAFDAE7572}" destId="{619D679B-A015-4ECF-8348-D1034C574F40}" srcOrd="0" destOrd="0" presId="urn:microsoft.com/office/officeart/2005/8/layout/target3"/>
    <dgm:cxn modelId="{B9E839F1-1C01-4298-943E-E3A20FBD329F}" type="presOf" srcId="{D1D4F407-5343-4D3F-B5B9-D407B03CAEB4}" destId="{AED2198E-93D5-4001-81B4-73124B309672}" srcOrd="1" destOrd="0" presId="urn:microsoft.com/office/officeart/2005/8/layout/target3"/>
    <dgm:cxn modelId="{8FAE8E53-553A-4040-B597-D2615E1F52C6}" type="presOf" srcId="{6541F217-C5AB-40B8-85F6-BC75400AB196}" destId="{927FF0E9-1A63-489E-A722-C7DA86803AD4}" srcOrd="1" destOrd="0" presId="urn:microsoft.com/office/officeart/2005/8/layout/target3"/>
    <dgm:cxn modelId="{D443D589-9FAA-4DA6-BD0D-E08420CACE6C}" type="presParOf" srcId="{333A1088-737F-45CB-B68E-254E46348037}" destId="{F5ABB229-8D3B-4694-996A-96F23CF14429}" srcOrd="0" destOrd="0" presId="urn:microsoft.com/office/officeart/2005/8/layout/target3"/>
    <dgm:cxn modelId="{7B6F11A6-7F44-4C53-9C85-7F144AB34C9D}" type="presParOf" srcId="{333A1088-737F-45CB-B68E-254E46348037}" destId="{F41139FD-01EE-4571-8B17-4FB00FC51163}" srcOrd="1" destOrd="0" presId="urn:microsoft.com/office/officeart/2005/8/layout/target3"/>
    <dgm:cxn modelId="{EC8919D1-3B84-49AC-AEE3-E27D646A8D0D}" type="presParOf" srcId="{333A1088-737F-45CB-B68E-254E46348037}" destId="{D005CE8C-CC26-4C3E-AC11-E15060ECD759}" srcOrd="2" destOrd="0" presId="urn:microsoft.com/office/officeart/2005/8/layout/target3"/>
    <dgm:cxn modelId="{B79A4FEA-6A30-4BD3-8746-A7B717322947}" type="presParOf" srcId="{333A1088-737F-45CB-B68E-254E46348037}" destId="{2C702D82-9B77-49B7-9568-BB8EB47C3372}" srcOrd="3" destOrd="0" presId="urn:microsoft.com/office/officeart/2005/8/layout/target3"/>
    <dgm:cxn modelId="{E4C7E717-D911-49A5-B3DE-E223B96CEC03}" type="presParOf" srcId="{333A1088-737F-45CB-B68E-254E46348037}" destId="{A52A0455-90FF-4808-ABD0-F02540D31D5A}" srcOrd="4" destOrd="0" presId="urn:microsoft.com/office/officeart/2005/8/layout/target3"/>
    <dgm:cxn modelId="{266FFF60-3049-4B85-BCFD-5E8DAB96DDA8}" type="presParOf" srcId="{333A1088-737F-45CB-B68E-254E46348037}" destId="{6140AFEC-043D-4C43-A2F9-D0F5331DF3A3}" srcOrd="5" destOrd="0" presId="urn:microsoft.com/office/officeart/2005/8/layout/target3"/>
    <dgm:cxn modelId="{E83C3695-D19F-4236-BE81-D4011372A18F}" type="presParOf" srcId="{333A1088-737F-45CB-B68E-254E46348037}" destId="{9358AC05-5D7D-4327-9F80-1AD486AEA664}" srcOrd="6" destOrd="0" presId="urn:microsoft.com/office/officeart/2005/8/layout/target3"/>
    <dgm:cxn modelId="{3F078F85-0270-47D5-9B78-17CFB984B614}" type="presParOf" srcId="{333A1088-737F-45CB-B68E-254E46348037}" destId="{313FC574-E1CD-4FB4-B054-0B805CE0447D}" srcOrd="7" destOrd="0" presId="urn:microsoft.com/office/officeart/2005/8/layout/target3"/>
    <dgm:cxn modelId="{305B6CCE-47DB-4B1A-A99F-D5B97185A99F}" type="presParOf" srcId="{333A1088-737F-45CB-B68E-254E46348037}" destId="{619D679B-A015-4ECF-8348-D1034C574F40}" srcOrd="8" destOrd="0" presId="urn:microsoft.com/office/officeart/2005/8/layout/target3"/>
    <dgm:cxn modelId="{422F288E-6772-41B1-90FB-BE81B3F550DE}" type="presParOf" srcId="{333A1088-737F-45CB-B68E-254E46348037}" destId="{322283A8-4A27-4CDA-BAE3-F381106A9174}" srcOrd="9" destOrd="0" presId="urn:microsoft.com/office/officeart/2005/8/layout/target3"/>
    <dgm:cxn modelId="{9B2D7A1C-047B-4863-9CFF-5C8CA7BC7381}" type="presParOf" srcId="{333A1088-737F-45CB-B68E-254E46348037}" destId="{FFC9F71D-1B4F-4AD9-A4A6-86ADEFC8AF5C}" srcOrd="10" destOrd="0" presId="urn:microsoft.com/office/officeart/2005/8/layout/target3"/>
    <dgm:cxn modelId="{61FD76CE-0FB9-46EA-909C-283F67D2DB1A}" type="presParOf" srcId="{333A1088-737F-45CB-B68E-254E46348037}" destId="{25B08C86-7E15-44DC-BE7F-FFB55DD49D12}" srcOrd="11" destOrd="0" presId="urn:microsoft.com/office/officeart/2005/8/layout/target3"/>
    <dgm:cxn modelId="{60AC0C5B-2AD2-42E0-B28F-75FA88E72EE2}" type="presParOf" srcId="{333A1088-737F-45CB-B68E-254E46348037}" destId="{7795142C-4ED3-4299-AA4F-F2DBC5BC0162}" srcOrd="12" destOrd="0" presId="urn:microsoft.com/office/officeart/2005/8/layout/target3"/>
    <dgm:cxn modelId="{274F5CDB-BD73-4CCF-9476-F4F7886C0599}" type="presParOf" srcId="{333A1088-737F-45CB-B68E-254E46348037}" destId="{5E540A0A-8795-4793-81A7-E674FBB380D4}" srcOrd="13" destOrd="0" presId="urn:microsoft.com/office/officeart/2005/8/layout/target3"/>
    <dgm:cxn modelId="{3F16F5E1-A965-43B0-B548-11246788BC97}" type="presParOf" srcId="{333A1088-737F-45CB-B68E-254E46348037}" destId="{4E0F7737-C415-4058-980E-2D09FF990C83}" srcOrd="14" destOrd="0" presId="urn:microsoft.com/office/officeart/2005/8/layout/target3"/>
    <dgm:cxn modelId="{024A6E60-B957-4897-A9E4-EA0C933DE88F}" type="presParOf" srcId="{333A1088-737F-45CB-B68E-254E46348037}" destId="{AED2198E-93D5-4001-81B4-73124B309672}" srcOrd="15" destOrd="0" presId="urn:microsoft.com/office/officeart/2005/8/layout/target3"/>
    <dgm:cxn modelId="{3D50A97E-D9A4-4B64-9178-1A31DD7362AD}" type="presParOf" srcId="{333A1088-737F-45CB-B68E-254E46348037}" destId="{2BE915AB-18AA-4053-B92C-3BFC9ED204BB}" srcOrd="16" destOrd="0" presId="urn:microsoft.com/office/officeart/2005/8/layout/target3"/>
    <dgm:cxn modelId="{B5421135-55D9-487F-BF65-7363A11D52C0}" type="presParOf" srcId="{333A1088-737F-45CB-B68E-254E46348037}" destId="{6BB5E863-4638-4E1D-BFDE-399D028AC4ED}" srcOrd="17" destOrd="0" presId="urn:microsoft.com/office/officeart/2005/8/layout/target3"/>
    <dgm:cxn modelId="{3D02580F-DAD1-4E56-941A-4F5D2D7ACBC0}" type="presParOf" srcId="{333A1088-737F-45CB-B68E-254E46348037}" destId="{5A5FFA88-C948-4069-8E93-59FA12366E83}" srcOrd="18" destOrd="0" presId="urn:microsoft.com/office/officeart/2005/8/layout/target3"/>
    <dgm:cxn modelId="{76715378-C4B5-47A2-93DD-CE9C9FBC74E1}" type="presParOf" srcId="{333A1088-737F-45CB-B68E-254E46348037}" destId="{927FF0E9-1A63-489E-A722-C7DA86803AD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Marie </a:t>
          </a:r>
          <a:r>
            <a:rPr lang="cs-CZ" sz="2000" kern="1200" dirty="0" err="1" smtClean="0"/>
            <a:t>Adamíková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VY_32_INOVACE_20: </a:t>
          </a:r>
          <a:r>
            <a:rPr lang="cs-CZ" sz="2000" kern="1200" dirty="0" smtClean="0"/>
            <a:t>Čtení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Trpajzlík</a:t>
          </a:r>
          <a:r>
            <a:rPr lang="cs-CZ" sz="2000" kern="1200" dirty="0" smtClean="0"/>
            <a:t> Jim- Pavel </a:t>
          </a:r>
          <a:r>
            <a:rPr lang="cs-CZ" sz="2000" kern="1200" dirty="0" err="1" smtClean="0"/>
            <a:t>Šrut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5E540A0A-8795-4793-81A7-E674FBB380D4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F7737-C415-4058-980E-2D09FF990C83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ČíSLO</a:t>
          </a:r>
          <a:r>
            <a:rPr lang="cs-CZ" sz="2000" kern="1200" dirty="0" smtClean="0"/>
            <a:t>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70AE2-0757-40D7-A41B-942B423ACD38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65CD0-D889-4B7C-8DC4-F378A3F9578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8542923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err="1" smtClean="0"/>
              <a:t>hqjhkjewrhourLFDEWRHo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dirty="0" smtClean="0"/>
              <a:t> Materiál </a:t>
            </a:r>
            <a:r>
              <a:rPr lang="cs-CZ" dirty="0" smtClean="0"/>
              <a:t>slouží k zjištění úrovně porozumění přečtenému textu. Žákům jsou úkoly prezentovány na interaktivní tabuli a poté pracují sami v pracovních listech. Hotová práce je kontrolována společně na interaktivní tabuli.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2"/>
                </a:solidFill>
              </a:rPr>
              <a:t>Trpajzlík</a:t>
            </a:r>
            <a:r>
              <a:rPr lang="cs-CZ" dirty="0" smtClean="0">
                <a:solidFill>
                  <a:schemeClr val="tx2"/>
                </a:solidFill>
              </a:rPr>
              <a:t> Jim- Pavel </a:t>
            </a:r>
            <a:r>
              <a:rPr lang="cs-CZ" dirty="0" err="1" smtClean="0">
                <a:solidFill>
                  <a:schemeClr val="tx2"/>
                </a:solidFill>
              </a:rPr>
              <a:t>Šrut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1. Jaké přání měl </a:t>
            </a:r>
            <a:r>
              <a:rPr lang="cs-CZ" dirty="0" err="1" smtClean="0"/>
              <a:t>trpajzlík</a:t>
            </a:r>
            <a:r>
              <a:rPr lang="cs-CZ" dirty="0" smtClean="0"/>
              <a:t> Jim?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2. Vypiš všechna zvířátka, která se v pohádce  objevila: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3. Co se </a:t>
            </a:r>
            <a:r>
              <a:rPr lang="cs-CZ" dirty="0" err="1" smtClean="0"/>
              <a:t>Jimovi</a:t>
            </a:r>
            <a:r>
              <a:rPr lang="cs-CZ" dirty="0" smtClean="0"/>
              <a:t> stalo, když snědl trávu pro králíky?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____________________________________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4.Kdo </a:t>
            </a:r>
            <a:r>
              <a:rPr lang="cs-CZ" dirty="0" err="1" smtClean="0"/>
              <a:t>Jimovi</a:t>
            </a:r>
            <a:r>
              <a:rPr lang="cs-CZ" dirty="0" smtClean="0"/>
              <a:t> moudře poradil?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5. Opiš tuto radu: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_____________________________</a:t>
            </a:r>
            <a:endParaRPr lang="cs-CZ" dirty="0"/>
          </a:p>
        </p:txBody>
      </p:sp>
      <p:pic>
        <p:nvPicPr>
          <p:cNvPr id="2050" name="Picture 2" descr="C:\Users\08GP\AppData\Local\Microsoft\Windows\Temporary Internet Files\Content.IE5\S7687CZ2\MC9003701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6525" y="3862388"/>
            <a:ext cx="1739900" cy="1836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Výsledky řešení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1. </a:t>
            </a:r>
            <a:r>
              <a:rPr lang="cs-CZ" dirty="0" smtClean="0">
                <a:solidFill>
                  <a:srgbClr val="FF0000"/>
                </a:solidFill>
              </a:rPr>
              <a:t>Chtěl vyrůst, chtěl mít míry jako chlap.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2. </a:t>
            </a:r>
            <a:r>
              <a:rPr lang="cs-CZ" dirty="0" smtClean="0">
                <a:solidFill>
                  <a:srgbClr val="FF0000"/>
                </a:solidFill>
              </a:rPr>
              <a:t>kůň, vůl, sova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3. </a:t>
            </a:r>
            <a:r>
              <a:rPr lang="cs-CZ" dirty="0" smtClean="0">
                <a:solidFill>
                  <a:srgbClr val="FF0000"/>
                </a:solidFill>
              </a:rPr>
              <a:t>Břicho se mu nafouklo a ručičky se rozklepaly.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4. </a:t>
            </a:r>
            <a:r>
              <a:rPr lang="cs-CZ" dirty="0" smtClean="0">
                <a:solidFill>
                  <a:srgbClr val="FF0000"/>
                </a:solidFill>
              </a:rPr>
              <a:t>sova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5. </a:t>
            </a:r>
            <a:r>
              <a:rPr lang="cs-CZ" dirty="0" smtClean="0">
                <a:solidFill>
                  <a:srgbClr val="FF0000"/>
                </a:solidFill>
              </a:rPr>
              <a:t>Tak si vylezeš na hrušku a uvidíš dál než největší dlouhán ze vsi.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Veškerý text je vytvořen autorem materiálu </a:t>
            </a:r>
            <a:r>
              <a:rPr lang="cs-CZ" dirty="0" smtClean="0"/>
              <a:t>8.4.2012.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Obrázek otevřená galerie Microsoft Office-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8.4.2012.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207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Anotace</vt:lpstr>
      <vt:lpstr>Trpajzlík Jim- Pavel Šrut</vt:lpstr>
      <vt:lpstr>Snímek 4</vt:lpstr>
      <vt:lpstr>Výsledky řešení 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08GP</dc:creator>
  <cp:lastModifiedBy>08GP</cp:lastModifiedBy>
  <cp:revision>2</cp:revision>
  <dcterms:created xsi:type="dcterms:W3CDTF">2012-06-10T15:57:44Z</dcterms:created>
  <dcterms:modified xsi:type="dcterms:W3CDTF">2012-06-10T16:17:15Z</dcterms:modified>
</cp:coreProperties>
</file>