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1BED2E-1E9D-42A8-8C28-E223821A7A5F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6BA252-F339-4CE8-A1FA-A18405B0DF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6BA252-F339-4CE8-A1FA-A18405B0DF2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ww.kras.unas.cz/ikona.htm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as.unas.cz/obr/znmk.gi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7/77/Big-eared-townsend-fledermaus.jpg" TargetMode="External"/><Relationship Id="rId4" Type="http://schemas.openxmlformats.org/officeDocument/2006/relationships/hyperlink" Target="http://en.wikipedia.org/wiki/cs:Creative_Comm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445050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Základní škola Chomutov, Písečná 5144</a:t>
            </a:r>
            <a:br>
              <a:rPr lang="cs-CZ" sz="2200" dirty="0" smtClean="0"/>
            </a:br>
            <a:r>
              <a:rPr lang="cs-CZ" sz="2200" dirty="0" smtClean="0"/>
              <a:t>Název materiálu: VY_52_INOVACE_15_Moravský_kras_kh1</a:t>
            </a:r>
            <a:br>
              <a:rPr lang="cs-CZ" sz="2200" dirty="0" smtClean="0"/>
            </a:br>
            <a:r>
              <a:rPr lang="cs-CZ" sz="2200" dirty="0" smtClean="0"/>
              <a:t> Číslo projektu: CZ 1.07/1.4.00/21.3355</a:t>
            </a:r>
            <a:br>
              <a:rPr lang="cs-CZ" sz="2200" dirty="0" smtClean="0"/>
            </a:br>
            <a:r>
              <a:rPr lang="cs-CZ" sz="2200" dirty="0" smtClean="0"/>
              <a:t>Autor:  Mgr. Kateřina Hašková</a:t>
            </a:r>
            <a:br>
              <a:rPr lang="cs-CZ" sz="2200" dirty="0" smtClean="0"/>
            </a:br>
            <a:r>
              <a:rPr lang="cs-CZ" sz="2200" dirty="0" smtClean="0"/>
              <a:t>Datum tvorby:01. 08. 2012</a:t>
            </a:r>
            <a:br>
              <a:rPr lang="cs-CZ" sz="2200" dirty="0" smtClean="0"/>
            </a:br>
            <a:r>
              <a:rPr lang="cs-CZ" sz="2200" dirty="0" smtClean="0"/>
              <a:t>Cílový ročník: pátý</a:t>
            </a:r>
            <a:br>
              <a:rPr lang="cs-CZ" sz="2200" dirty="0" smtClean="0"/>
            </a:br>
            <a:r>
              <a:rPr lang="cs-CZ" sz="2200" dirty="0" smtClean="0"/>
              <a:t>Vzdělávací oblast/obor/okruh: Člověk_a_jeho_svět</a:t>
            </a:r>
            <a:br>
              <a:rPr lang="cs-CZ" sz="2200" dirty="0" smtClean="0"/>
            </a:br>
            <a:r>
              <a:rPr lang="cs-CZ" sz="2200" dirty="0" smtClean="0"/>
              <a:t>Klíčové slovo: Punkva, krápník, stalagmit, stalaktit, stalagnát</a:t>
            </a:r>
            <a:br>
              <a:rPr lang="cs-CZ" sz="2200" dirty="0" smtClean="0"/>
            </a:br>
            <a:r>
              <a:rPr lang="cs-CZ" sz="2200" dirty="0" smtClean="0"/>
              <a:t>Anotace</a:t>
            </a:r>
            <a:r>
              <a:rPr lang="cs-CZ" sz="2200" smtClean="0"/>
              <a:t>:  Prezentace slouží </a:t>
            </a:r>
            <a:r>
              <a:rPr lang="cs-CZ" sz="2200" dirty="0" smtClean="0"/>
              <a:t>k seznámení se s CHKO Moravský kras.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39552" y="5013176"/>
            <a:ext cx="3956248" cy="1112987"/>
          </a:xfrm>
        </p:spPr>
        <p:txBody>
          <a:bodyPr>
            <a:normAutofit fontScale="55000" lnSpcReduction="20000"/>
          </a:bodyPr>
          <a:lstStyle/>
          <a:p>
            <a:r>
              <a:rPr lang="cs-CZ" i="1" dirty="0" smtClean="0"/>
              <a:t>Autorem materiálu a všech jeho částí,</a:t>
            </a:r>
            <a:r>
              <a:rPr lang="cs-CZ" dirty="0" smtClean="0"/>
              <a:t> </a:t>
            </a:r>
            <a:r>
              <a:rPr lang="cs-CZ" i="1" dirty="0" smtClean="0"/>
              <a:t>není-li uvedeno jinak, je Mgr.  Kateřina Hašková.</a:t>
            </a:r>
            <a:endParaRPr lang="cs-CZ" dirty="0" smtClean="0"/>
          </a:p>
          <a:p>
            <a:r>
              <a:rPr lang="cs-CZ" i="1" dirty="0" smtClean="0"/>
              <a:t>Financováno z ESF a státního rozpočtu ČR.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Picture 3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85184"/>
            <a:ext cx="3888431" cy="649865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Moravský kras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CHKO- chráněná krajinná oblast</a:t>
            </a:r>
          </a:p>
          <a:p>
            <a:r>
              <a:rPr lang="cs-CZ" dirty="0" smtClean="0"/>
              <a:t>nejznámější</a:t>
            </a:r>
          </a:p>
          <a:p>
            <a:r>
              <a:rPr lang="cs-CZ" dirty="0" smtClean="0"/>
              <a:t>nejvýznamnější krasová oblast</a:t>
            </a:r>
            <a:endParaRPr lang="cs-CZ" dirty="0"/>
          </a:p>
        </p:txBody>
      </p:sp>
      <p:pic>
        <p:nvPicPr>
          <p:cNvPr id="5" name="Zástupný symbol pro obsah 4" descr="Moravský kras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412776"/>
            <a:ext cx="252028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Známe jich víc než 1000</a:t>
            </a:r>
          </a:p>
          <a:p>
            <a:r>
              <a:rPr lang="cs-CZ" dirty="0" smtClean="0"/>
              <a:t>Zpřístupněno  pro veřejnost jen 5</a:t>
            </a:r>
          </a:p>
          <a:p>
            <a:r>
              <a:rPr lang="cs-CZ" dirty="0" smtClean="0"/>
              <a:t>BALCARKA</a:t>
            </a:r>
          </a:p>
          <a:p>
            <a:r>
              <a:rPr lang="cs-CZ" dirty="0" smtClean="0"/>
              <a:t>KATEŘINSKÁ</a:t>
            </a:r>
          </a:p>
          <a:p>
            <a:r>
              <a:rPr lang="cs-CZ" dirty="0" smtClean="0"/>
              <a:t>PUNKEVNÍ</a:t>
            </a:r>
          </a:p>
          <a:p>
            <a:r>
              <a:rPr lang="cs-CZ" dirty="0" smtClean="0"/>
              <a:t>SLOUPSKO – ŠOŠŮVSKÁ</a:t>
            </a:r>
          </a:p>
          <a:p>
            <a:r>
              <a:rPr lang="cs-CZ" dirty="0" smtClean="0"/>
              <a:t>VÝPUSTEK</a:t>
            </a:r>
            <a:endParaRPr lang="cs-CZ" dirty="0"/>
          </a:p>
        </p:txBody>
      </p:sp>
      <p:pic>
        <p:nvPicPr>
          <p:cNvPr id="5" name="Zástupný symbol pro obsah 4" descr="Turistické známky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038957"/>
            <a:ext cx="4038600" cy="3648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 turisty jsou zajímavé svou krápníkovou výzdobou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Obrázek 6" descr="Malé krápníky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44824"/>
            <a:ext cx="6350496" cy="4075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KRÁPNÍKY VZNIKAJÍ?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Vznikají působením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větru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působením lidského faktoru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krápníky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protéká po stěnách jeskyně a nese sebou malinkaté částečky rozpuštěného vápence</a:t>
            </a:r>
          </a:p>
          <a:p>
            <a:r>
              <a:rPr lang="cs-CZ" dirty="0" smtClean="0"/>
              <a:t>Tam, kde se voda odpařuje se vápenec usazuje a vzniká krápník</a:t>
            </a:r>
          </a:p>
          <a:p>
            <a:endParaRPr lang="cs-CZ" dirty="0"/>
          </a:p>
        </p:txBody>
      </p:sp>
      <p:pic>
        <p:nvPicPr>
          <p:cNvPr id="6" name="Obrázek 5" descr="Jeskyně_Balcarka32.jpg (1500×1000)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645024"/>
            <a:ext cx="7560840" cy="3048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krápníků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STALAKTIT –roste směrem dolu od stropu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STALAGMIT – směrem nahoru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STALAGNÁT – krápníkový sloup (dva předchozí se propojí)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Vznikají i složitější útvary – růžice, útvar podobný zvířeti, věci</a:t>
            </a:r>
          </a:p>
        </p:txBody>
      </p:sp>
      <p:pic>
        <p:nvPicPr>
          <p:cNvPr id="5" name="Zástupný symbol pro obsah 4" descr="Krápník - anděl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05991" y="1600200"/>
            <a:ext cx="292301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7596336" y="6021288"/>
            <a:ext cx="12113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anděl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Punkva?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řeka</a:t>
            </a:r>
          </a:p>
          <a:p>
            <a:r>
              <a:rPr lang="cs-CZ" dirty="0" smtClean="0"/>
              <a:t>vzniká v podzemí Moravského krasu</a:t>
            </a:r>
          </a:p>
          <a:p>
            <a:r>
              <a:rPr lang="cs-CZ" dirty="0" smtClean="0"/>
              <a:t>návštěvníci se mohou projet na motorových člunech po této podzemní říčce</a:t>
            </a:r>
            <a:endParaRPr lang="cs-CZ" dirty="0"/>
          </a:p>
        </p:txBody>
      </p:sp>
      <p:pic>
        <p:nvPicPr>
          <p:cNvPr id="8" name="Obrázek 7" descr="Punkva_vytok.JPG (3264×2448)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077072"/>
            <a:ext cx="3816424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Teplota v jeskyni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 celý rok stálá  teplota</a:t>
            </a:r>
          </a:p>
          <a:p>
            <a:r>
              <a:rPr lang="cs-CZ" dirty="0" smtClean="0"/>
              <a:t>7 - 8 stupňů C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Kdo žije v jeskyni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Netopýři</a:t>
            </a:r>
          </a:p>
          <a:p>
            <a:endParaRPr lang="cs-CZ" dirty="0"/>
          </a:p>
        </p:txBody>
      </p:sp>
      <p:pic>
        <p:nvPicPr>
          <p:cNvPr id="7170" name="Picture 2" descr="http://upload.wikimedia.org/wikipedia/commons/7/77/Big-eared-townsend-flederma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708920"/>
            <a:ext cx="5876925" cy="3571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Macocha?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jeskyně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nevlastní matka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propast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805264"/>
            <a:ext cx="3503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Nejhlubší propast ve střední Evropě</a:t>
            </a:r>
          </a:p>
          <a:p>
            <a:r>
              <a:rPr lang="cs-CZ" dirty="0" smtClean="0"/>
              <a:t>138,5 m hluboká</a:t>
            </a:r>
            <a:endParaRPr lang="cs-CZ" dirty="0"/>
          </a:p>
        </p:txBody>
      </p:sp>
      <p:pic>
        <p:nvPicPr>
          <p:cNvPr id="11" name="Obrázek 10" descr="Punkevní_jeskyně26.jpg (1000×1500)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556792"/>
            <a:ext cx="2517446" cy="39562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všechno se zde našlo po předcích?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zvířecí kosti</a:t>
            </a:r>
          </a:p>
          <a:p>
            <a:r>
              <a:rPr lang="cs-CZ" dirty="0" smtClean="0"/>
              <a:t>zbytky ohnišť</a:t>
            </a:r>
          </a:p>
          <a:p>
            <a:r>
              <a:rPr lang="cs-CZ" dirty="0" smtClean="0"/>
              <a:t>pazourkové nástroje</a:t>
            </a:r>
          </a:p>
          <a:p>
            <a:r>
              <a:rPr lang="cs-CZ" dirty="0" smtClean="0"/>
              <a:t>hroty kopí</a:t>
            </a:r>
          </a:p>
          <a:p>
            <a:r>
              <a:rPr lang="cs-CZ" dirty="0" smtClean="0"/>
              <a:t>věci staré více než 15 tisíc let</a:t>
            </a:r>
          </a:p>
          <a:p>
            <a:r>
              <a:rPr lang="cs-CZ" dirty="0" smtClean="0"/>
              <a:t>aj.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Lanovka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Můžete se svést lanovkou</a:t>
            </a:r>
          </a:p>
          <a:p>
            <a:r>
              <a:rPr lang="cs-CZ" dirty="0" smtClean="0"/>
              <a:t>Nejkratší kabinová lanovka spojuje Punkevní jeskyně s okrajem propasti Macocha v Moravském krasu. </a:t>
            </a:r>
          </a:p>
          <a:p>
            <a:r>
              <a:rPr lang="cs-CZ" dirty="0" smtClean="0"/>
              <a:t>Jezdí tu i vláček</a:t>
            </a:r>
            <a:endParaRPr lang="cs-CZ" dirty="0"/>
          </a:p>
        </p:txBody>
      </p:sp>
      <p:pic>
        <p:nvPicPr>
          <p:cNvPr id="7" name="Zástupný symbol pro obsah 6" descr="C:\Fotografie\foto 2006-2011\2007\Morava\P8210129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410445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http://www.kras.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unas.cz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/obr/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znmk.gif</a:t>
            </a:r>
            <a:endParaRPr lang="cs-CZ" sz="4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http://upload.wikimedia.org/wikipedia/commons/8/89/Jeskyn%C4%9B_Balcarka32.jpg  Tento soubor podléhá licenci </a:t>
            </a:r>
            <a:r>
              <a:rPr lang="cs-CZ" sz="4200" u="sng" dirty="0" err="1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Creative</a:t>
            </a:r>
            <a:r>
              <a:rPr lang="cs-CZ" sz="4200" u="sng" dirty="0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 </a:t>
            </a:r>
            <a:r>
              <a:rPr lang="cs-CZ" sz="4200" u="sng" dirty="0" err="1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Commons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 -  Autor I. Pražák</a:t>
            </a: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http://upload.wikimedia.org/wikipedia/commons/8/89/Punkva_vytok.JPGTento soubor podléhá licenci 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Creative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 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Commons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 autor 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</a:rPr>
              <a:t>Pajast</a:t>
            </a:r>
            <a:endParaRPr lang="cs-CZ" sz="4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http://upload.wikimedia.org/wikipedia/commons/7/77/Big-eared-townsend-fledermaus.jpg</a:t>
            </a:r>
            <a:endParaRPr lang="cs-CZ" sz="4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200" u="sng" dirty="0" smtClean="0">
                <a:solidFill>
                  <a:schemeClr val="tx2">
                    <a:lumMod val="75000"/>
                  </a:schemeClr>
                </a:solidFill>
              </a:rPr>
              <a:t>http://upload.wikimedia.org/wikipedia/commons/5/50/Punkevn%C3%AD_jeskyn%C4%9B26.jpg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 Tento soubor podléhá licenci </a:t>
            </a:r>
            <a:r>
              <a:rPr lang="cs-CZ" sz="4200" u="sng" dirty="0" err="1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Creative</a:t>
            </a:r>
            <a:r>
              <a:rPr lang="cs-CZ" sz="4200" u="sng" dirty="0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 </a:t>
            </a:r>
            <a:r>
              <a:rPr lang="cs-CZ" sz="4200" u="sng" dirty="0" err="1" smtClean="0">
                <a:solidFill>
                  <a:schemeClr val="tx2">
                    <a:lumMod val="75000"/>
                  </a:schemeClr>
                </a:solidFill>
                <a:hlinkClick r:id="rId4" tooltip="w:cs:Creative Commons"/>
              </a:rPr>
              <a:t>Commons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 -  Autor 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.Pražák</a:t>
            </a: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Lanovka :Vlastní foto</a:t>
            </a: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www.jeskyně.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</a:rPr>
              <a:t>net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 (další tři fotky s povolením autora - Ing. </a:t>
            </a:r>
            <a:r>
              <a:rPr lang="cs-CZ" sz="4200" dirty="0" err="1" smtClean="0">
                <a:solidFill>
                  <a:schemeClr val="tx2">
                    <a:lumMod val="75000"/>
                  </a:schemeClr>
                </a:solidFill>
              </a:rPr>
              <a:t>Zd</a:t>
            </a:r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. Hejl)</a:t>
            </a: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http://punkevni.jeskyne.net/turisticke-znamky.jpg </a:t>
            </a: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http://punkevni.jeskyne.net/jeskyne-male-krapniky.jpg</a:t>
            </a:r>
          </a:p>
          <a:p>
            <a:r>
              <a:rPr lang="cs-CZ" sz="4200" dirty="0" smtClean="0">
                <a:solidFill>
                  <a:schemeClr val="tx2">
                    <a:lumMod val="75000"/>
                  </a:schemeClr>
                </a:solidFill>
              </a:rPr>
              <a:t>http://punkevni.jeskyne.net/jeskyne-andel.jpg</a:t>
            </a:r>
          </a:p>
          <a:p>
            <a:endParaRPr lang="cs-CZ" sz="42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42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244</Words>
  <Application>Microsoft Office PowerPoint</Application>
  <PresentationFormat>Předvádění na obrazovce (4:3)</PresentationFormat>
  <Paragraphs>77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Základní škola Chomutov, Písečná 5144 Název materiálu: VY_52_INOVACE_15_Moravský_kras_kh1  Číslo projektu: CZ 1.07/1.4.00/21.3355 Autor:  Mgr. Kateřina Hašková Datum tvorby:01. 08. 2012 Cílový ročník: pátý Vzdělávací oblast/obor/okruh: Člověk_a_jeho_svět Klíčové slovo: Punkva, krápník, stalagmit, stalaktit, stalagnát Anotace:  Prezentace slouží k seznámení se s CHKO Moravský kras.   </vt:lpstr>
      <vt:lpstr>Moravský kras</vt:lpstr>
      <vt:lpstr>jeskyně</vt:lpstr>
      <vt:lpstr> Pro turisty jsou zajímavé svou krápníkovou výzdobou </vt:lpstr>
      <vt:lpstr>JAK KRÁPNÍKY VZNIKAJÍ?</vt:lpstr>
      <vt:lpstr>krápníky</vt:lpstr>
      <vt:lpstr>názvy krápníků </vt:lpstr>
      <vt:lpstr>Co je Punkva?</vt:lpstr>
      <vt:lpstr>zajímavosti</vt:lpstr>
      <vt:lpstr>Co je Macocha?</vt:lpstr>
      <vt:lpstr>Co všechno se zde našlo po předcích?</vt:lpstr>
      <vt:lpstr>Lanovka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VY_52_INOVACE_15_Moravský_kras_kh1  Číslo projektu: CZ 1.07/1.4.00/21.3355 Autor: Kateřina Hašková Datum tvorby:01. 08. 2012 Cílový ročník: pátý Vzdělávací oblast/obor/okruh: Člověk_a_jeho_svět Klíčové slovo: Punkva, krápník, stalagmit, stalaktit, stalagnát Anotace:  Tento pracovní list slouží k seznámení se s CHKO Moravský kras.   </dc:title>
  <cp:lastModifiedBy>Škola</cp:lastModifiedBy>
  <cp:revision>19</cp:revision>
  <dcterms:modified xsi:type="dcterms:W3CDTF">2013-02-02T17:02:06Z</dcterms:modified>
</cp:coreProperties>
</file>