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199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17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832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02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173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830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411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80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642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3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194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43640-DA0D-4B81-8290-49425C26C02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56724-8446-42E8-9A6C-7FAA3DEF4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975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d/dc/Grid_illusion.sv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1/Revolving_circles.svg" TargetMode="External"/><Relationship Id="rId2" Type="http://schemas.openxmlformats.org/officeDocument/2006/relationships/hyperlink" Target="http://cs.wikipedia.org/wiki/Soubor:Grid_illusion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658727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VY_32_INOVACE_17_INFORMATIKA_OPTICKÉ KLAMY 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337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229195"/>
              </p:ext>
            </p:extLst>
          </p:nvPr>
        </p:nvGraphicFramePr>
        <p:xfrm>
          <a:off x="395536" y="1196752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ukázat dětem známé optické klamy a naučit je tři z nich vyrobit.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pochopí, co to jsou optické klamy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Optický klam,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Penroseův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trojúhelník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– 12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569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Optický klam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nesprávné nebo matoucí vnímání reality</a:t>
            </a:r>
          </a:p>
          <a:p>
            <a:endParaRPr lang="cs-CZ" dirty="0"/>
          </a:p>
        </p:txBody>
      </p:sp>
      <p:pic>
        <p:nvPicPr>
          <p:cNvPr id="1026" name="Picture 2" descr="C:\Users\zak.TERMINAL01\AppData\Local\Microsoft\Windows\Temporary Internet Files\Content.IE5\MO31RRLY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61414"/>
            <a:ext cx="241176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k.TERMINAL01\AppData\Local\Microsoft\Windows\Temporary Internet Files\Content.IE5\E8U6FCD7\MC900438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56562"/>
            <a:ext cx="257175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.TERMINAL01\AppData\Local\Microsoft\Windows\Temporary Internet Files\Content.IE5\561O7WKC\MC9003030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32856"/>
            <a:ext cx="1660031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436096" y="3212976"/>
            <a:ext cx="1656184" cy="135284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1835696" y="2420888"/>
            <a:ext cx="936104" cy="535674"/>
          </a:xfrm>
          <a:prstGeom prst="actionButtonHelp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2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Také se ti objevují a mizí černé tečky v průsečících?</a:t>
            </a:r>
            <a:endParaRPr lang="cs-CZ" sz="3200" dirty="0"/>
          </a:p>
        </p:txBody>
      </p:sp>
      <p:pic>
        <p:nvPicPr>
          <p:cNvPr id="2050" name="Picture 2" descr="Soubor:Grid illusion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00808"/>
            <a:ext cx="4392488" cy="439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391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Zkus přibližovat a oddalovat hlavu od obrázku …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84784"/>
            <a:ext cx="4907235" cy="4907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910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Tzv. </a:t>
            </a:r>
            <a:r>
              <a:rPr lang="cs-CZ" dirty="0" err="1" smtClean="0"/>
              <a:t>Penroseův</a:t>
            </a:r>
            <a:r>
              <a:rPr lang="cs-CZ" dirty="0" smtClean="0"/>
              <a:t> trojúhelník …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4824536" cy="4195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802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Zkusíme vyrobit jednu známou optickou iluzi.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otevři program Word</a:t>
            </a:r>
          </a:p>
          <a:p>
            <a:r>
              <a:rPr lang="cs-CZ" sz="2400" dirty="0" smtClean="0"/>
              <a:t>vlož OBRAZEC - OBDÉLNÍK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99592" y="2924944"/>
            <a:ext cx="7272808" cy="30963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3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2736304"/>
          </a:xfrm>
        </p:spPr>
        <p:txBody>
          <a:bodyPr/>
          <a:lstStyle/>
          <a:p>
            <a:r>
              <a:rPr lang="cs-CZ" dirty="0" smtClean="0"/>
              <a:t>zadej </a:t>
            </a:r>
            <a:r>
              <a:rPr lang="cs-CZ" b="1" dirty="0" smtClean="0"/>
              <a:t>Formát automatického obrazce</a:t>
            </a:r>
          </a:p>
          <a:p>
            <a:r>
              <a:rPr lang="cs-CZ" b="1" dirty="0" smtClean="0"/>
              <a:t>barvy a čáry – Efekty výplně</a:t>
            </a:r>
          </a:p>
          <a:p>
            <a:r>
              <a:rPr lang="cs-CZ" b="1" dirty="0" smtClean="0"/>
              <a:t>svislé styly stínování</a:t>
            </a:r>
            <a:endParaRPr lang="cs-CZ" b="1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 rot="10800000">
            <a:off x="971600" y="2780928"/>
            <a:ext cx="6912768" cy="3014340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FFFFFF">
                  <a:gamma/>
                  <a:shade val="54902"/>
                  <a:invGamma/>
                </a:srgbClr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9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1152127"/>
          </a:xfrm>
        </p:spPr>
        <p:txBody>
          <a:bodyPr/>
          <a:lstStyle/>
          <a:p>
            <a:r>
              <a:rPr lang="cs-CZ" dirty="0" smtClean="0"/>
              <a:t>vytvoř druhý obdélník – úzký a jednobarevný, použij opět šedou barvu</a:t>
            </a:r>
            <a:endParaRPr lang="cs-CZ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1619672" y="3028960"/>
            <a:ext cx="5688632" cy="34290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38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51571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… že je úzký pruh dvojbarevný??? 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476250"/>
            <a:ext cx="8229600" cy="792163"/>
          </a:xfrm>
        </p:spPr>
        <p:txBody>
          <a:bodyPr/>
          <a:lstStyle/>
          <a:p>
            <a:r>
              <a:rPr lang="cs-CZ" dirty="0" smtClean="0"/>
              <a:t>a nakonec vlož pruh do prvního trojúhelníku</a:t>
            </a:r>
            <a:endParaRPr lang="cs-CZ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 rot="10800000">
            <a:off x="957897" y="1916832"/>
            <a:ext cx="6912768" cy="3014340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FFFFFF">
                  <a:gamma/>
                  <a:shade val="54902"/>
                  <a:invGamma/>
                </a:srgbClr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569964" y="3252552"/>
            <a:ext cx="5688632" cy="342900"/>
          </a:xfrm>
          <a:prstGeom prst="rect">
            <a:avLst/>
          </a:pr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69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 build="p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programu Malování vytvoř:</a:t>
            </a:r>
            <a:endParaRPr lang="cs-CZ" sz="3200" dirty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a ještě jeden úkol …</a:t>
            </a:r>
            <a:endParaRPr lang="cs-CZ" sz="3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36912"/>
            <a:ext cx="1512168" cy="3247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07904" y="4076108"/>
            <a:ext cx="4816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obličej vyjmi, zkopíruj a otoč svisle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2977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vzniknou ti dva obličeje …</a:t>
            </a:r>
            <a:endParaRPr lang="cs-CZ" sz="32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343354" cy="354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6136" y="4076108"/>
            <a:ext cx="2727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Nebo je to váza?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373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5445224"/>
            <a:ext cx="4571995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Myslíš, že jsou horizontální a vertikální čáry křivé? </a:t>
            </a:r>
            <a:endParaRPr lang="cs-CZ" sz="3200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09600" y="188640"/>
            <a:ext cx="822960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A jako bonus zkus vytvořit toto:</a:t>
            </a:r>
            <a:endParaRPr lang="cs-CZ" sz="3200" dirty="0"/>
          </a:p>
        </p:txBody>
      </p:sp>
      <p:pic>
        <p:nvPicPr>
          <p:cNvPr id="9220" name="Picture 4" descr="C:\Users\zak.TERMINAL01\AppData\Local\Microsoft\Windows\Temporary Internet Files\Content.IE5\E8U6FCD7\MC900434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661248"/>
            <a:ext cx="1206813" cy="108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96" y="1052736"/>
            <a:ext cx="8763000" cy="444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42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http://cs.wikipedia.org/wiki/Soubor:Grid_illusion.svg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http://upload.wikimedia.org/wikipedia/commons/b/b1/Revolving_circles.svg</a:t>
            </a:r>
            <a:endParaRPr lang="cs-CZ" dirty="0" smtClean="0"/>
          </a:p>
          <a:p>
            <a:r>
              <a:rPr lang="cs-CZ" dirty="0" smtClean="0"/>
              <a:t>http://upload.wikimedia.org/wikipedia/commons/f/f7/Tribar.svg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41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227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Optický klam</vt:lpstr>
      <vt:lpstr>Také se ti objevují a mizí černé tečky v průsečících?</vt:lpstr>
      <vt:lpstr>Zkus přibližovat a oddalovat hlavu od obrázku …</vt:lpstr>
      <vt:lpstr>Tzv. Penroseův trojúhelník …</vt:lpstr>
      <vt:lpstr>Zkusíme vyrobit jednu známou optickou iluzi.</vt:lpstr>
      <vt:lpstr>Prezentace aplikace PowerPoint</vt:lpstr>
      <vt:lpstr>Prezentace aplikace PowerPoint</vt:lpstr>
      <vt:lpstr>… že je úzký pruh dvojbarevný??? </vt:lpstr>
      <vt:lpstr>V programu Malování vytvoř:</vt:lpstr>
      <vt:lpstr>vzniknou ti dva obličeje …</vt:lpstr>
      <vt:lpstr>Myslíš, že jsou horizontální a vertikální čáry křivé? 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Optický klam</dc:title>
  <dc:creator>zak</dc:creator>
  <cp:lastModifiedBy>zak</cp:lastModifiedBy>
  <cp:revision>14</cp:revision>
  <dcterms:created xsi:type="dcterms:W3CDTF">2013-02-03T17:08:13Z</dcterms:created>
  <dcterms:modified xsi:type="dcterms:W3CDTF">2013-02-03T18:27:04Z</dcterms:modified>
</cp:coreProperties>
</file>