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1" r:id="rId8"/>
    <p:sldId id="272" r:id="rId9"/>
    <p:sldId id="273" r:id="rId10"/>
    <p:sldId id="274" r:id="rId11"/>
    <p:sldId id="275" r:id="rId12"/>
    <p:sldId id="27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CB3D"/>
    <a:srgbClr val="FF6600"/>
    <a:srgbClr val="FFD85B"/>
    <a:srgbClr val="7ABC32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VY_32_INOVACE_15_Personal </a:t>
          </a:r>
          <a:r>
            <a:rPr lang="cs-CZ" dirty="0" err="1" smtClean="0"/>
            <a:t>pronouns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Personal</a:t>
          </a:r>
          <a:r>
            <a:rPr lang="cs-CZ" dirty="0" smtClean="0"/>
            <a:t> </a:t>
          </a:r>
          <a:r>
            <a:rPr lang="cs-CZ" smtClean="0"/>
            <a:t>pronouns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MY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</dgm:pt>
  </dgm:ptLst>
  <dgm:cxnLst>
    <dgm:cxn modelId="{A1F5832B-EFA1-4A01-87A8-65FD0B6FB232}" type="presOf" srcId="{C749076D-E665-4627-9046-8ED73573381A}" destId="{7F655BD0-2FBD-4CFD-9051-73EB0255BE92}" srcOrd="0" destOrd="0" presId="urn:microsoft.com/office/officeart/2005/8/layout/process1"/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EEC2025D-2118-4D06-AA31-7FF5DB5EE42C}" type="presOf" srcId="{84633AF3-3018-43FB-B739-CC5B752B5A5D}" destId="{30BECE6D-A870-422E-9FB6-D21DF9EAA13C}" srcOrd="0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EDCF992D-6B32-4E9C-9520-7B793E9E159E}" type="presOf" srcId="{3FBA0548-9411-49DE-A93D-8BC5CFA8870E}" destId="{A7908FFD-2C48-4BE0-A83E-E1909CEFF006}" srcOrd="0" destOrd="0" presId="urn:microsoft.com/office/officeart/2005/8/layout/process1"/>
    <dgm:cxn modelId="{4B6922D6-6BED-41BF-A289-DA37550AB0CB}" type="presOf" srcId="{6C705051-F5B9-4309-AF34-21456423A459}" destId="{512DE58A-B51B-484B-83ED-C8985B8A7914}" srcOrd="0" destOrd="0" presId="urn:microsoft.com/office/officeart/2005/8/layout/process1"/>
    <dgm:cxn modelId="{22E385B6-1381-4CAE-A42C-0ACCF7AA5226}" type="presOf" srcId="{3FBA0548-9411-49DE-A93D-8BC5CFA8870E}" destId="{19F8F821-EAF2-4778-A754-905219AE57D0}" srcOrd="1" destOrd="0" presId="urn:microsoft.com/office/officeart/2005/8/layout/process1"/>
    <dgm:cxn modelId="{CAA3143A-866E-40DD-B2FF-9CF57E0EE101}" type="presParOf" srcId="{512DE58A-B51B-484B-83ED-C8985B8A7914}" destId="{30BECE6D-A870-422E-9FB6-D21DF9EAA13C}" srcOrd="0" destOrd="0" presId="urn:microsoft.com/office/officeart/2005/8/layout/process1"/>
    <dgm:cxn modelId="{E82056EC-6468-4D96-9A1C-90E4A8A4F7E8}" type="presParOf" srcId="{512DE58A-B51B-484B-83ED-C8985B8A7914}" destId="{A7908FFD-2C48-4BE0-A83E-E1909CEFF006}" srcOrd="1" destOrd="0" presId="urn:microsoft.com/office/officeart/2005/8/layout/process1"/>
    <dgm:cxn modelId="{84389C6A-02DD-4DD6-B393-6C3933336011}" type="presParOf" srcId="{A7908FFD-2C48-4BE0-A83E-E1909CEFF006}" destId="{19F8F821-EAF2-4778-A754-905219AE57D0}" srcOrd="0" destOrd="0" presId="urn:microsoft.com/office/officeart/2005/8/layout/process1"/>
    <dgm:cxn modelId="{EDCEA8F5-0774-4E60-AA05-D38D4EA6B6A5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rgbClr val="FFFF66"/>
        </a:solidFill>
      </dgm:spPr>
      <dgm:t>
        <a:bodyPr/>
        <a:lstStyle/>
        <a:p>
          <a:r>
            <a:rPr lang="cs-CZ" dirty="0" smtClean="0"/>
            <a:t>YOU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YOUR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EB0D0B43-81B4-4A06-A83E-06BF45F2647A}" type="presOf" srcId="{84633AF3-3018-43FB-B739-CC5B752B5A5D}" destId="{30BECE6D-A870-422E-9FB6-D21DF9EAA13C}" srcOrd="0" destOrd="0" presId="urn:microsoft.com/office/officeart/2005/8/layout/process1"/>
    <dgm:cxn modelId="{D3BF5656-9B7A-470A-B2AF-CEABF3D6031C}" type="presOf" srcId="{3FBA0548-9411-49DE-A93D-8BC5CFA8870E}" destId="{19F8F821-EAF2-4778-A754-905219AE57D0}" srcOrd="1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262572C6-5382-49F9-A546-91F16482D4F1}" type="presOf" srcId="{3FBA0548-9411-49DE-A93D-8BC5CFA8870E}" destId="{A7908FFD-2C48-4BE0-A83E-E1909CEFF006}" srcOrd="0" destOrd="0" presId="urn:microsoft.com/office/officeart/2005/8/layout/process1"/>
    <dgm:cxn modelId="{7C147786-1072-45C4-9CC3-7E319C477FA7}" type="presOf" srcId="{C749076D-E665-4627-9046-8ED73573381A}" destId="{7F655BD0-2FBD-4CFD-9051-73EB0255BE92}" srcOrd="0" destOrd="0" presId="urn:microsoft.com/office/officeart/2005/8/layout/process1"/>
    <dgm:cxn modelId="{4BE59EB1-7BF6-4A0E-8D51-F911C8C501FB}" type="presOf" srcId="{6C705051-F5B9-4309-AF34-21456423A459}" destId="{512DE58A-B51B-484B-83ED-C8985B8A7914}" srcOrd="0" destOrd="0" presId="urn:microsoft.com/office/officeart/2005/8/layout/process1"/>
    <dgm:cxn modelId="{0D7C594A-4A81-4E33-B156-50EDDDE69BC6}" type="presParOf" srcId="{512DE58A-B51B-484B-83ED-C8985B8A7914}" destId="{30BECE6D-A870-422E-9FB6-D21DF9EAA13C}" srcOrd="0" destOrd="0" presId="urn:microsoft.com/office/officeart/2005/8/layout/process1"/>
    <dgm:cxn modelId="{24EFEF6B-7E4E-44EA-A7D3-5D6AFF90CB1D}" type="presParOf" srcId="{512DE58A-B51B-484B-83ED-C8985B8A7914}" destId="{A7908FFD-2C48-4BE0-A83E-E1909CEFF006}" srcOrd="1" destOrd="0" presId="urn:microsoft.com/office/officeart/2005/8/layout/process1"/>
    <dgm:cxn modelId="{3886D17C-2195-425B-BF85-C2F8DFE2CEC8}" type="presParOf" srcId="{A7908FFD-2C48-4BE0-A83E-E1909CEFF006}" destId="{19F8F821-EAF2-4778-A754-905219AE57D0}" srcOrd="0" destOrd="0" presId="urn:microsoft.com/office/officeart/2005/8/layout/process1"/>
    <dgm:cxn modelId="{0D37453B-E874-4E40-AECD-AD2B555F843A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HIS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F93C1287-E39B-47CC-A6B9-873B22244AC5}" type="presOf" srcId="{C749076D-E665-4627-9046-8ED73573381A}" destId="{7F655BD0-2FBD-4CFD-9051-73EB0255BE92}" srcOrd="0" destOrd="0" presId="urn:microsoft.com/office/officeart/2005/8/layout/process1"/>
    <dgm:cxn modelId="{43C0ADF6-3931-4F6A-894D-4335E92D97D0}" type="presOf" srcId="{3FBA0548-9411-49DE-A93D-8BC5CFA8870E}" destId="{A7908FFD-2C48-4BE0-A83E-E1909CEFF006}" srcOrd="0" destOrd="0" presId="urn:microsoft.com/office/officeart/2005/8/layout/process1"/>
    <dgm:cxn modelId="{76A0F7BB-3966-4EC7-AAE4-6B60347B8884}" type="presOf" srcId="{6C705051-F5B9-4309-AF34-21456423A459}" destId="{512DE58A-B51B-484B-83ED-C8985B8A7914}" srcOrd="0" destOrd="0" presId="urn:microsoft.com/office/officeart/2005/8/layout/process1"/>
    <dgm:cxn modelId="{BD9F64A7-5A1E-4994-8B2E-4B5EDA990E71}" type="presOf" srcId="{3FBA0548-9411-49DE-A93D-8BC5CFA8870E}" destId="{19F8F821-EAF2-4778-A754-905219AE57D0}" srcOrd="1" destOrd="0" presId="urn:microsoft.com/office/officeart/2005/8/layout/process1"/>
    <dgm:cxn modelId="{D3A83AE3-C014-4F3C-804F-DF491D1DA316}" type="presOf" srcId="{84633AF3-3018-43FB-B739-CC5B752B5A5D}" destId="{30BECE6D-A870-422E-9FB6-D21DF9EAA13C}" srcOrd="0" destOrd="0" presId="urn:microsoft.com/office/officeart/2005/8/layout/process1"/>
    <dgm:cxn modelId="{B90E2547-FDB4-4A80-AA6E-F0B8395541DF}" type="presParOf" srcId="{512DE58A-B51B-484B-83ED-C8985B8A7914}" destId="{30BECE6D-A870-422E-9FB6-D21DF9EAA13C}" srcOrd="0" destOrd="0" presId="urn:microsoft.com/office/officeart/2005/8/layout/process1"/>
    <dgm:cxn modelId="{72E137E1-397E-47B8-810D-DEF766C888AB}" type="presParOf" srcId="{512DE58A-B51B-484B-83ED-C8985B8A7914}" destId="{A7908FFD-2C48-4BE0-A83E-E1909CEFF006}" srcOrd="1" destOrd="0" presId="urn:microsoft.com/office/officeart/2005/8/layout/process1"/>
    <dgm:cxn modelId="{F393F89B-3EE4-4B53-9738-3C7C67FA211B}" type="presParOf" srcId="{A7908FFD-2C48-4BE0-A83E-E1909CEFF006}" destId="{19F8F821-EAF2-4778-A754-905219AE57D0}" srcOrd="0" destOrd="0" presId="urn:microsoft.com/office/officeart/2005/8/layout/process1"/>
    <dgm:cxn modelId="{E1A16152-8D00-44F3-B66B-9ECF710149D6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rgbClr val="7ABC32"/>
        </a:solidFill>
      </dgm:spPr>
      <dgm:t>
        <a:bodyPr/>
        <a:lstStyle/>
        <a:p>
          <a:r>
            <a:rPr lang="cs-CZ" dirty="0" smtClean="0"/>
            <a:t>SHE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HER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AD2F1EFB-C1B0-4BD3-BBEB-6949F02D246A}" type="presOf" srcId="{3FBA0548-9411-49DE-A93D-8BC5CFA8870E}" destId="{19F8F821-EAF2-4778-A754-905219AE57D0}" srcOrd="1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10AEBABE-674A-43E9-9249-468FD2BA06F2}" type="presOf" srcId="{84633AF3-3018-43FB-B739-CC5B752B5A5D}" destId="{30BECE6D-A870-422E-9FB6-D21DF9EAA13C}" srcOrd="0" destOrd="0" presId="urn:microsoft.com/office/officeart/2005/8/layout/process1"/>
    <dgm:cxn modelId="{EA3F5DD1-DB97-49D4-B552-7C139938B43E}" type="presOf" srcId="{3FBA0548-9411-49DE-A93D-8BC5CFA8870E}" destId="{A7908FFD-2C48-4BE0-A83E-E1909CEFF006}" srcOrd="0" destOrd="0" presId="urn:microsoft.com/office/officeart/2005/8/layout/process1"/>
    <dgm:cxn modelId="{77C6DAF8-4D2B-4E1A-B2E1-C3F1BC57571D}" type="presOf" srcId="{6C705051-F5B9-4309-AF34-21456423A459}" destId="{512DE58A-B51B-484B-83ED-C8985B8A7914}" srcOrd="0" destOrd="0" presId="urn:microsoft.com/office/officeart/2005/8/layout/process1"/>
    <dgm:cxn modelId="{1989F696-2770-4FAA-9161-5802BEEA11AB}" type="presOf" srcId="{C749076D-E665-4627-9046-8ED73573381A}" destId="{7F655BD0-2FBD-4CFD-9051-73EB0255BE92}" srcOrd="0" destOrd="0" presId="urn:microsoft.com/office/officeart/2005/8/layout/process1"/>
    <dgm:cxn modelId="{5496C185-A3B1-46FB-A489-48583F2EEECA}" type="presParOf" srcId="{512DE58A-B51B-484B-83ED-C8985B8A7914}" destId="{30BECE6D-A870-422E-9FB6-D21DF9EAA13C}" srcOrd="0" destOrd="0" presId="urn:microsoft.com/office/officeart/2005/8/layout/process1"/>
    <dgm:cxn modelId="{0FB1DF82-65A6-44D7-956E-A425F6B00B54}" type="presParOf" srcId="{512DE58A-B51B-484B-83ED-C8985B8A7914}" destId="{A7908FFD-2C48-4BE0-A83E-E1909CEFF006}" srcOrd="1" destOrd="0" presId="urn:microsoft.com/office/officeart/2005/8/layout/process1"/>
    <dgm:cxn modelId="{9C37B757-6498-4671-AB67-19B80AA9622E}" type="presParOf" srcId="{A7908FFD-2C48-4BE0-A83E-E1909CEFF006}" destId="{19F8F821-EAF2-4778-A754-905219AE57D0}" srcOrd="0" destOrd="0" presId="urn:microsoft.com/office/officeart/2005/8/layout/process1"/>
    <dgm:cxn modelId="{A6AF5766-573F-42A0-8B42-6F272F79ACF3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IT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ITS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B4340C-DA3F-4C77-8398-EA02FC8F5910}" type="presOf" srcId="{3FBA0548-9411-49DE-A93D-8BC5CFA8870E}" destId="{19F8F821-EAF2-4778-A754-905219AE57D0}" srcOrd="1" destOrd="0" presId="urn:microsoft.com/office/officeart/2005/8/layout/process1"/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A9E7B96A-3266-455B-AE6A-BBEFACE704BE}" type="presOf" srcId="{C749076D-E665-4627-9046-8ED73573381A}" destId="{7F655BD0-2FBD-4CFD-9051-73EB0255BE92}" srcOrd="0" destOrd="0" presId="urn:microsoft.com/office/officeart/2005/8/layout/process1"/>
    <dgm:cxn modelId="{C6414074-40DA-448F-80E7-9FED6A00D8AE}" type="presOf" srcId="{3FBA0548-9411-49DE-A93D-8BC5CFA8870E}" destId="{A7908FFD-2C48-4BE0-A83E-E1909CEFF006}" srcOrd="0" destOrd="0" presId="urn:microsoft.com/office/officeart/2005/8/layout/process1"/>
    <dgm:cxn modelId="{05145618-62BC-47F2-B933-E45A40961490}" type="presOf" srcId="{6C705051-F5B9-4309-AF34-21456423A459}" destId="{512DE58A-B51B-484B-83ED-C8985B8A7914}" srcOrd="0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B9F3FD47-205B-431F-8462-C37013D09C07}" type="presOf" srcId="{84633AF3-3018-43FB-B739-CC5B752B5A5D}" destId="{30BECE6D-A870-422E-9FB6-D21DF9EAA13C}" srcOrd="0" destOrd="0" presId="urn:microsoft.com/office/officeart/2005/8/layout/process1"/>
    <dgm:cxn modelId="{3BF3CE90-F849-4893-BA61-39B54A44C769}" type="presParOf" srcId="{512DE58A-B51B-484B-83ED-C8985B8A7914}" destId="{30BECE6D-A870-422E-9FB6-D21DF9EAA13C}" srcOrd="0" destOrd="0" presId="urn:microsoft.com/office/officeart/2005/8/layout/process1"/>
    <dgm:cxn modelId="{C280AB2D-D8B2-471E-8F2F-1BCA35888DAA}" type="presParOf" srcId="{512DE58A-B51B-484B-83ED-C8985B8A7914}" destId="{A7908FFD-2C48-4BE0-A83E-E1909CEFF006}" srcOrd="1" destOrd="0" presId="urn:microsoft.com/office/officeart/2005/8/layout/process1"/>
    <dgm:cxn modelId="{4657B097-CD12-4A80-AB75-2ED1B69566C0}" type="presParOf" srcId="{A7908FFD-2C48-4BE0-A83E-E1909CEFF006}" destId="{19F8F821-EAF2-4778-A754-905219AE57D0}" srcOrd="0" destOrd="0" presId="urn:microsoft.com/office/officeart/2005/8/layout/process1"/>
    <dgm:cxn modelId="{3F410CED-31BD-4A40-90B2-507FC01278A3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rgbClr val="FF6600"/>
        </a:solidFill>
      </dgm:spPr>
      <dgm:t>
        <a:bodyPr/>
        <a:lstStyle/>
        <a:p>
          <a:r>
            <a:rPr lang="cs-CZ" dirty="0" smtClean="0"/>
            <a:t>WE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OUR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183DD8-045B-4DF9-A469-64BC1365D9CC}" type="presOf" srcId="{C749076D-E665-4627-9046-8ED73573381A}" destId="{7F655BD0-2FBD-4CFD-9051-73EB0255BE92}" srcOrd="0" destOrd="0" presId="urn:microsoft.com/office/officeart/2005/8/layout/process1"/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9FD64BD6-1380-4E88-9A66-31038B83C975}" type="presOf" srcId="{3FBA0548-9411-49DE-A93D-8BC5CFA8870E}" destId="{19F8F821-EAF2-4778-A754-905219AE57D0}" srcOrd="1" destOrd="0" presId="urn:microsoft.com/office/officeart/2005/8/layout/process1"/>
    <dgm:cxn modelId="{F70DDF54-16E9-4168-A967-5BC7CE77AE6D}" type="presOf" srcId="{6C705051-F5B9-4309-AF34-21456423A459}" destId="{512DE58A-B51B-484B-83ED-C8985B8A7914}" srcOrd="0" destOrd="0" presId="urn:microsoft.com/office/officeart/2005/8/layout/process1"/>
    <dgm:cxn modelId="{E9898CAF-DB4C-402C-B172-51D900A5EB4E}" type="presOf" srcId="{3FBA0548-9411-49DE-A93D-8BC5CFA8870E}" destId="{A7908FFD-2C48-4BE0-A83E-E1909CEFF006}" srcOrd="0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649786F8-E030-48EB-8EF1-B016E0AD1AE5}" type="presOf" srcId="{84633AF3-3018-43FB-B739-CC5B752B5A5D}" destId="{30BECE6D-A870-422E-9FB6-D21DF9EAA13C}" srcOrd="0" destOrd="0" presId="urn:microsoft.com/office/officeart/2005/8/layout/process1"/>
    <dgm:cxn modelId="{6E938E5F-2A3E-4871-A4E6-7A9833DB9644}" type="presParOf" srcId="{512DE58A-B51B-484B-83ED-C8985B8A7914}" destId="{30BECE6D-A870-422E-9FB6-D21DF9EAA13C}" srcOrd="0" destOrd="0" presId="urn:microsoft.com/office/officeart/2005/8/layout/process1"/>
    <dgm:cxn modelId="{90F9B3AB-9946-46F6-83C4-AE60B0CD40EC}" type="presParOf" srcId="{512DE58A-B51B-484B-83ED-C8985B8A7914}" destId="{A7908FFD-2C48-4BE0-A83E-E1909CEFF006}" srcOrd="1" destOrd="0" presId="urn:microsoft.com/office/officeart/2005/8/layout/process1"/>
    <dgm:cxn modelId="{F7336661-AC70-42F8-BA18-A74E382A8382}" type="presParOf" srcId="{A7908FFD-2C48-4BE0-A83E-E1909CEFF006}" destId="{19F8F821-EAF2-4778-A754-905219AE57D0}" srcOrd="0" destOrd="0" presId="urn:microsoft.com/office/officeart/2005/8/layout/process1"/>
    <dgm:cxn modelId="{38356AC1-AC2C-44CE-A533-F189865711F7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C705051-F5B9-4309-AF34-21456423A45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4633AF3-3018-43FB-B739-CC5B752B5A5D}">
      <dgm:prSet phldrT="[Text]"/>
      <dgm:spPr>
        <a:solidFill>
          <a:srgbClr val="E3CB3D"/>
        </a:solidFill>
      </dgm:spPr>
      <dgm:t>
        <a:bodyPr/>
        <a:lstStyle/>
        <a:p>
          <a:r>
            <a:rPr lang="cs-CZ" dirty="0" smtClean="0"/>
            <a:t>THEY</a:t>
          </a:r>
          <a:endParaRPr lang="cs-CZ" dirty="0"/>
        </a:p>
      </dgm:t>
    </dgm:pt>
    <dgm:pt modelId="{BD1ADB64-C686-4152-9642-A920169774B2}" type="parTrans" cxnId="{6F4803D1-D91A-4556-A263-4DC2FC8490AC}">
      <dgm:prSet/>
      <dgm:spPr/>
      <dgm:t>
        <a:bodyPr/>
        <a:lstStyle/>
        <a:p>
          <a:endParaRPr lang="cs-CZ"/>
        </a:p>
      </dgm:t>
    </dgm:pt>
    <dgm:pt modelId="{3FBA0548-9411-49DE-A93D-8BC5CFA8870E}" type="sibTrans" cxnId="{6F4803D1-D91A-4556-A263-4DC2FC8490AC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C749076D-E665-4627-9046-8ED73573381A}">
      <dgm:prSet phldrT="[Text]"/>
      <dgm:spPr/>
      <dgm:t>
        <a:bodyPr/>
        <a:lstStyle/>
        <a:p>
          <a:r>
            <a:rPr lang="cs-CZ" dirty="0" smtClean="0"/>
            <a:t>THEIR</a:t>
          </a:r>
          <a:endParaRPr lang="cs-CZ" dirty="0"/>
        </a:p>
      </dgm:t>
    </dgm:pt>
    <dgm:pt modelId="{EF193379-EB17-4F6E-8D28-D9A4D7E81D43}" type="parTrans" cxnId="{DA7E3D9C-3A04-4457-AB40-734D10AE81DB}">
      <dgm:prSet/>
      <dgm:spPr/>
      <dgm:t>
        <a:bodyPr/>
        <a:lstStyle/>
        <a:p>
          <a:endParaRPr lang="cs-CZ"/>
        </a:p>
      </dgm:t>
    </dgm:pt>
    <dgm:pt modelId="{321D2091-9931-4D6E-8FB6-3CCD00984834}" type="sibTrans" cxnId="{DA7E3D9C-3A04-4457-AB40-734D10AE81DB}">
      <dgm:prSet/>
      <dgm:spPr/>
      <dgm:t>
        <a:bodyPr/>
        <a:lstStyle/>
        <a:p>
          <a:endParaRPr lang="cs-CZ"/>
        </a:p>
      </dgm:t>
    </dgm:pt>
    <dgm:pt modelId="{512DE58A-B51B-484B-83ED-C8985B8A7914}" type="pres">
      <dgm:prSet presAssocID="{6C705051-F5B9-4309-AF34-21456423A459}" presName="Name0" presStyleCnt="0">
        <dgm:presLayoutVars>
          <dgm:dir/>
          <dgm:resizeHandles val="exact"/>
        </dgm:presLayoutVars>
      </dgm:prSet>
      <dgm:spPr/>
    </dgm:pt>
    <dgm:pt modelId="{30BECE6D-A870-422E-9FB6-D21DF9EAA13C}" type="pres">
      <dgm:prSet presAssocID="{84633AF3-3018-43FB-B739-CC5B752B5A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908FFD-2C48-4BE0-A83E-E1909CEFF006}" type="pres">
      <dgm:prSet presAssocID="{3FBA0548-9411-49DE-A93D-8BC5CFA8870E}" presName="sibTrans" presStyleLbl="sibTrans2D1" presStyleIdx="0" presStyleCnt="1"/>
      <dgm:spPr/>
    </dgm:pt>
    <dgm:pt modelId="{19F8F821-EAF2-4778-A754-905219AE57D0}" type="pres">
      <dgm:prSet presAssocID="{3FBA0548-9411-49DE-A93D-8BC5CFA8870E}" presName="connectorText" presStyleLbl="sibTrans2D1" presStyleIdx="0" presStyleCnt="1"/>
      <dgm:spPr/>
    </dgm:pt>
    <dgm:pt modelId="{7F655BD0-2FBD-4CFD-9051-73EB0255BE92}" type="pres">
      <dgm:prSet presAssocID="{C749076D-E665-4627-9046-8ED73573381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7AA291-F939-4C6C-A116-243ACF732DFC}" type="presOf" srcId="{3FBA0548-9411-49DE-A93D-8BC5CFA8870E}" destId="{A7908FFD-2C48-4BE0-A83E-E1909CEFF006}" srcOrd="0" destOrd="0" presId="urn:microsoft.com/office/officeart/2005/8/layout/process1"/>
    <dgm:cxn modelId="{6F4803D1-D91A-4556-A263-4DC2FC8490AC}" srcId="{6C705051-F5B9-4309-AF34-21456423A459}" destId="{84633AF3-3018-43FB-B739-CC5B752B5A5D}" srcOrd="0" destOrd="0" parTransId="{BD1ADB64-C686-4152-9642-A920169774B2}" sibTransId="{3FBA0548-9411-49DE-A93D-8BC5CFA8870E}"/>
    <dgm:cxn modelId="{5D5C73E5-05D4-4829-83BE-C4057D46ECCE}" type="presOf" srcId="{6C705051-F5B9-4309-AF34-21456423A459}" destId="{512DE58A-B51B-484B-83ED-C8985B8A7914}" srcOrd="0" destOrd="0" presId="urn:microsoft.com/office/officeart/2005/8/layout/process1"/>
    <dgm:cxn modelId="{A6101E68-3247-4BBC-9BBE-2BF0E746230D}" type="presOf" srcId="{84633AF3-3018-43FB-B739-CC5B752B5A5D}" destId="{30BECE6D-A870-422E-9FB6-D21DF9EAA13C}" srcOrd="0" destOrd="0" presId="urn:microsoft.com/office/officeart/2005/8/layout/process1"/>
    <dgm:cxn modelId="{DA7E3D9C-3A04-4457-AB40-734D10AE81DB}" srcId="{6C705051-F5B9-4309-AF34-21456423A459}" destId="{C749076D-E665-4627-9046-8ED73573381A}" srcOrd="1" destOrd="0" parTransId="{EF193379-EB17-4F6E-8D28-D9A4D7E81D43}" sibTransId="{321D2091-9931-4D6E-8FB6-3CCD00984834}"/>
    <dgm:cxn modelId="{6DAD6F87-02D0-4080-B851-25CF7DF32EC8}" type="presOf" srcId="{3FBA0548-9411-49DE-A93D-8BC5CFA8870E}" destId="{19F8F821-EAF2-4778-A754-905219AE57D0}" srcOrd="1" destOrd="0" presId="urn:microsoft.com/office/officeart/2005/8/layout/process1"/>
    <dgm:cxn modelId="{316658BA-182C-4017-A53A-28A19CC81DD6}" type="presOf" srcId="{C749076D-E665-4627-9046-8ED73573381A}" destId="{7F655BD0-2FBD-4CFD-9051-73EB0255BE92}" srcOrd="0" destOrd="0" presId="urn:microsoft.com/office/officeart/2005/8/layout/process1"/>
    <dgm:cxn modelId="{F3AE7B6B-BE4A-4026-91BF-D29F2C3CBBBD}" type="presParOf" srcId="{512DE58A-B51B-484B-83ED-C8985B8A7914}" destId="{30BECE6D-A870-422E-9FB6-D21DF9EAA13C}" srcOrd="0" destOrd="0" presId="urn:microsoft.com/office/officeart/2005/8/layout/process1"/>
    <dgm:cxn modelId="{DA821950-F8FD-4723-985D-853426A21EEF}" type="presParOf" srcId="{512DE58A-B51B-484B-83ED-C8985B8A7914}" destId="{A7908FFD-2C48-4BE0-A83E-E1909CEFF006}" srcOrd="1" destOrd="0" presId="urn:microsoft.com/office/officeart/2005/8/layout/process1"/>
    <dgm:cxn modelId="{34374E3F-B898-4B59-9B7A-E60DECE2CB75}" type="presParOf" srcId="{A7908FFD-2C48-4BE0-A83E-E1909CEFF006}" destId="{19F8F821-EAF2-4778-A754-905219AE57D0}" srcOrd="0" destOrd="0" presId="urn:microsoft.com/office/officeart/2005/8/layout/process1"/>
    <dgm:cxn modelId="{4887D916-56A2-4605-9ADE-709A7B677CC9}" type="presParOf" srcId="{512DE58A-B51B-484B-83ED-C8985B8A7914}" destId="{7F655BD0-2FBD-4CFD-9051-73EB0255BE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VY_32_INOVACE_15_Personal </a:t>
          </a:r>
          <a:r>
            <a:rPr lang="cs-CZ" sz="1400" kern="1200" dirty="0" err="1" smtClean="0"/>
            <a:t>pronouns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Personal</a:t>
          </a:r>
          <a:r>
            <a:rPr lang="cs-CZ" sz="1400" kern="1200" dirty="0" smtClean="0"/>
            <a:t> </a:t>
          </a:r>
          <a:r>
            <a:rPr lang="cs-CZ" sz="1400" kern="1200" smtClean="0"/>
            <a:t>pronouns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I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MY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rgbClr val="FFFF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YOU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YOUR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HE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HIS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rgbClr val="7ABC3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SHE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HER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IT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ITS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WE</a:t>
          </a:r>
          <a:endParaRPr lang="cs-CZ" sz="65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OUR</a:t>
          </a:r>
          <a:endParaRPr lang="cs-CZ" sz="6500" kern="1200" dirty="0"/>
        </a:p>
      </dsp:txBody>
      <dsp:txXfrm>
        <a:off x="3600420" y="1314916"/>
        <a:ext cx="2449769" cy="14341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CE6D-A870-422E-9FB6-D21DF9EAA13C}">
      <dsp:nvSpPr>
        <dsp:cNvPr id="0" name=""/>
        <dsp:cNvSpPr/>
      </dsp:nvSpPr>
      <dsp:spPr>
        <a:xfrm>
          <a:off x="1190" y="1270297"/>
          <a:ext cx="2539007" cy="1523404"/>
        </a:xfrm>
        <a:prstGeom prst="roundRect">
          <a:avLst>
            <a:gd name="adj" fmla="val 10000"/>
          </a:avLst>
        </a:prstGeom>
        <a:solidFill>
          <a:srgbClr val="E3CB3D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THEY</a:t>
          </a:r>
          <a:endParaRPr lang="cs-CZ" sz="6400" kern="1200" dirty="0"/>
        </a:p>
      </dsp:txBody>
      <dsp:txXfrm>
        <a:off x="45809" y="1314916"/>
        <a:ext cx="2449769" cy="1434166"/>
      </dsp:txXfrm>
    </dsp:sp>
    <dsp:sp modelId="{A7908FFD-2C48-4BE0-A83E-E1909CEFF006}">
      <dsp:nvSpPr>
        <dsp:cNvPr id="0" name=""/>
        <dsp:cNvSpPr/>
      </dsp:nvSpPr>
      <dsp:spPr>
        <a:xfrm>
          <a:off x="2794099" y="1717163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794099" y="1843098"/>
        <a:ext cx="376788" cy="377803"/>
      </dsp:txXfrm>
    </dsp:sp>
    <dsp:sp modelId="{7F655BD0-2FBD-4CFD-9051-73EB0255BE92}">
      <dsp:nvSpPr>
        <dsp:cNvPr id="0" name=""/>
        <dsp:cNvSpPr/>
      </dsp:nvSpPr>
      <dsp:spPr>
        <a:xfrm>
          <a:off x="3555801" y="1270297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THEIR</a:t>
          </a:r>
          <a:endParaRPr lang="cs-CZ" sz="6400" kern="1200" dirty="0"/>
        </a:p>
      </dsp:txBody>
      <dsp:txXfrm>
        <a:off x="3600420" y="1314916"/>
        <a:ext cx="2449769" cy="1434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68320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91261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zapíší do sešitu zájmena. Každý žák si připraví povídání, kde </a:t>
                      </a:r>
                      <a:r>
                        <a:rPr lang="cs-CZ" smtClean="0"/>
                        <a:t>zájmena použije.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4824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dirty="0" err="1" smtClean="0"/>
              <a:t>Personal</a:t>
            </a:r>
            <a:r>
              <a:rPr lang="cs-CZ" sz="6000" dirty="0" smtClean="0"/>
              <a:t> </a:t>
            </a:r>
            <a:r>
              <a:rPr lang="cs-CZ" sz="6000" dirty="0" err="1" smtClean="0"/>
              <a:t>pronouns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Osobní zájmena</a:t>
            </a:r>
            <a:br>
              <a:rPr lang="cs-CZ" sz="6000" dirty="0"/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5680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Osobní zájmena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já			I	</a:t>
            </a:r>
            <a:r>
              <a:rPr lang="cs-CZ" sz="2000" dirty="0"/>
              <a:t>píše se vždy velké písmeno</a:t>
            </a:r>
            <a:r>
              <a:rPr lang="cs-CZ" dirty="0"/>
              <a:t>	</a:t>
            </a:r>
          </a:p>
          <a:p>
            <a:pPr>
              <a:lnSpc>
                <a:spcPct val="90000"/>
              </a:lnSpc>
            </a:pPr>
            <a:r>
              <a:rPr lang="cs-CZ" dirty="0"/>
              <a:t>on			he</a:t>
            </a:r>
          </a:p>
          <a:p>
            <a:pPr>
              <a:lnSpc>
                <a:spcPct val="90000"/>
              </a:lnSpc>
            </a:pPr>
            <a:r>
              <a:rPr lang="cs-CZ" dirty="0"/>
              <a:t>ona		</a:t>
            </a:r>
            <a:r>
              <a:rPr lang="cs-CZ" dirty="0" err="1"/>
              <a:t>she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to			</a:t>
            </a:r>
            <a:r>
              <a:rPr lang="cs-CZ" dirty="0" err="1"/>
              <a:t>it</a:t>
            </a:r>
            <a:endParaRPr lang="cs-CZ" dirty="0"/>
          </a:p>
          <a:p>
            <a:pPr>
              <a:lnSpc>
                <a:spcPct val="90000"/>
              </a:lnSpc>
              <a:buFontTx/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my			</a:t>
            </a:r>
            <a:r>
              <a:rPr lang="cs-CZ" dirty="0" err="1"/>
              <a:t>we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vy ( ty )		</a:t>
            </a:r>
            <a:r>
              <a:rPr lang="cs-CZ" dirty="0" err="1"/>
              <a:t>you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oni			</a:t>
            </a:r>
            <a:r>
              <a:rPr lang="cs-CZ" dirty="0" err="1"/>
              <a:t>they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72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Přivlastňovací zájmena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můj			my</a:t>
            </a:r>
          </a:p>
          <a:p>
            <a:r>
              <a:rPr lang="cs-CZ" dirty="0"/>
              <a:t>jeho			his</a:t>
            </a:r>
          </a:p>
          <a:p>
            <a:r>
              <a:rPr lang="cs-CZ" dirty="0"/>
              <a:t>její				her</a:t>
            </a:r>
          </a:p>
          <a:p>
            <a:r>
              <a:rPr lang="cs-CZ" dirty="0"/>
              <a:t>toho			</a:t>
            </a:r>
            <a:r>
              <a:rPr lang="cs-CZ" dirty="0" err="1"/>
              <a:t>its</a:t>
            </a:r>
            <a:endParaRPr lang="cs-CZ" dirty="0"/>
          </a:p>
          <a:p>
            <a:r>
              <a:rPr lang="cs-CZ" dirty="0"/>
              <a:t>náš			</a:t>
            </a:r>
            <a:r>
              <a:rPr lang="cs-CZ" dirty="0" smtClean="0"/>
              <a:t>          </a:t>
            </a:r>
            <a:r>
              <a:rPr lang="cs-CZ" dirty="0" err="1" smtClean="0"/>
              <a:t>our</a:t>
            </a:r>
            <a:endParaRPr lang="cs-CZ" dirty="0"/>
          </a:p>
          <a:p>
            <a:r>
              <a:rPr lang="cs-CZ" dirty="0"/>
              <a:t>váš = tvůj		</a:t>
            </a:r>
            <a:r>
              <a:rPr lang="cs-CZ" dirty="0" err="1"/>
              <a:t>your</a:t>
            </a:r>
            <a:endParaRPr lang="cs-CZ" dirty="0"/>
          </a:p>
          <a:p>
            <a:r>
              <a:rPr lang="cs-CZ" dirty="0"/>
              <a:t>jejich			</a:t>
            </a:r>
            <a:r>
              <a:rPr lang="cs-CZ" dirty="0" err="1"/>
              <a:t>their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79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3889590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157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7933997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351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4245890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455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7893474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955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6673813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229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8348667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6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0382737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74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114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  Personal pronouns  Osobní zájmena </vt:lpstr>
      <vt:lpstr>Osobní zájmena</vt:lpstr>
      <vt:lpstr>Přivlastňovací zájmena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18</cp:revision>
  <dcterms:created xsi:type="dcterms:W3CDTF">2011-11-09T14:01:04Z</dcterms:created>
  <dcterms:modified xsi:type="dcterms:W3CDTF">2012-02-11T15:29:50Z</dcterms:modified>
</cp:coreProperties>
</file>