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sldIdLst>
    <p:sldId id="265" r:id="rId3"/>
    <p:sldId id="262" r:id="rId4"/>
    <p:sldId id="261" r:id="rId5"/>
    <p:sldId id="256" r:id="rId6"/>
    <p:sldId id="258" r:id="rId7"/>
    <p:sldId id="259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02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VY_32_INOVACE_15_Zájmena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Zájmena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5ABE96-50AD-4249-8254-077838B81050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E700203-6B31-451F-A1D9-8073D38FECA5}" type="presOf" srcId="{445C7998-7549-48B0-BD68-D4F0167F02E5}" destId="{BC35EE03-4121-4EF9-923D-7CB6D30D358D}" srcOrd="0" destOrd="0" presId="urn:microsoft.com/office/officeart/2005/8/layout/target3"/>
    <dgm:cxn modelId="{B10C1B34-6C9C-4F63-88E8-C95F1EDCAFB0}" type="presOf" srcId="{DAEA276B-ECF9-46F6-A7D3-4693B2D32BC4}" destId="{CDED6FE3-AD8F-4ACC-B6B8-710EDDD97598}" srcOrd="0" destOrd="0" presId="urn:microsoft.com/office/officeart/2005/8/layout/target3"/>
    <dgm:cxn modelId="{C37FAE4B-9E8B-46FA-AF9E-B7E2D03D77F9}" type="presOf" srcId="{FBBFC3EA-9D9D-4F3A-BEA6-9C2C0E46BF20}" destId="{643EA938-EDE0-4533-ACCC-D2BD6F3A527C}" srcOrd="0" destOrd="0" presId="urn:microsoft.com/office/officeart/2005/8/layout/target3"/>
    <dgm:cxn modelId="{F8E23019-546D-4669-9B59-0A7DDDF1CA81}" type="presOf" srcId="{019433A1-1324-4DE1-9E6F-32B851095F74}" destId="{A3817367-F2BC-482F-8832-FA00B51DCCF3}" srcOrd="0" destOrd="0" presId="urn:microsoft.com/office/officeart/2005/8/layout/target3"/>
    <dgm:cxn modelId="{1342EBF1-3DE2-4887-ADC7-D76CA3577D56}" type="presOf" srcId="{EBC41103-E2E5-4D48-9B4B-425520D3D098}" destId="{50C2F88D-8688-44C2-A854-691F34009D3B}" srcOrd="0" destOrd="0" presId="urn:microsoft.com/office/officeart/2005/8/layout/target3"/>
    <dgm:cxn modelId="{DC92BC3D-1F14-4C06-854C-CA82BB79AB68}" type="presOf" srcId="{EBC41103-E2E5-4D48-9B4B-425520D3D098}" destId="{F969C235-9271-4D34-B740-D627A121CAD0}" srcOrd="1" destOrd="0" presId="urn:microsoft.com/office/officeart/2005/8/layout/target3"/>
    <dgm:cxn modelId="{E5DD3CB4-0AC8-4284-A828-A1863B5A155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CDCF462-8BDE-4FB5-B590-B729A98C26F3}" type="presOf" srcId="{C73C7642-F245-4585-8F88-243F9FAEF6CA}" destId="{AA41A67C-3D3F-4AE9-9E0F-5D7F7BB2E741}" srcOrd="1" destOrd="0" presId="urn:microsoft.com/office/officeart/2005/8/layout/target3"/>
    <dgm:cxn modelId="{CD22DE26-3147-4196-AB1F-4808382BFF21}" type="presOf" srcId="{FBBFC3EA-9D9D-4F3A-BEA6-9C2C0E46BF20}" destId="{832BF48F-0145-4429-9E02-8FCA946CCE9E}" srcOrd="1" destOrd="0" presId="urn:microsoft.com/office/officeart/2005/8/layout/target3"/>
    <dgm:cxn modelId="{31EFF0CB-09FD-4C8E-AB31-227FEB2935CE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1BF8AED-5DEA-4C13-A1AC-DF2A874B2C70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818EE7E-2BE9-4E56-A3B3-DCD115FE5D07}" type="presOf" srcId="{39F8B381-5807-488E-AC22-73DD4140ED4A}" destId="{71045F8C-00FA-488E-A7BD-E2E6753D979D}" srcOrd="0" destOrd="0" presId="urn:microsoft.com/office/officeart/2005/8/layout/target3"/>
    <dgm:cxn modelId="{55D0224F-6600-4C16-8FB4-F0C0C38A275E}" type="presParOf" srcId="{71045F8C-00FA-488E-A7BD-E2E6753D979D}" destId="{3577EC6B-C980-4F34-8C69-4365E7B8FC8C}" srcOrd="0" destOrd="0" presId="urn:microsoft.com/office/officeart/2005/8/layout/target3"/>
    <dgm:cxn modelId="{E5AE87E7-4984-4769-93C0-754F32919517}" type="presParOf" srcId="{71045F8C-00FA-488E-A7BD-E2E6753D979D}" destId="{6940EB87-DC1D-4BC3-9408-9AC2E1FFC039}" srcOrd="1" destOrd="0" presId="urn:microsoft.com/office/officeart/2005/8/layout/target3"/>
    <dgm:cxn modelId="{08918784-3A5F-4368-B74D-1E20C0C0C1AE}" type="presParOf" srcId="{71045F8C-00FA-488E-A7BD-E2E6753D979D}" destId="{BC35EE03-4121-4EF9-923D-7CB6D30D358D}" srcOrd="2" destOrd="0" presId="urn:microsoft.com/office/officeart/2005/8/layout/target3"/>
    <dgm:cxn modelId="{E06ED90D-EC7B-4D66-ACAB-B5ECF54440DD}" type="presParOf" srcId="{71045F8C-00FA-488E-A7BD-E2E6753D979D}" destId="{C95EEA27-3CBF-4645-A92D-9D8AF5C1CBFC}" srcOrd="3" destOrd="0" presId="urn:microsoft.com/office/officeart/2005/8/layout/target3"/>
    <dgm:cxn modelId="{1039DC47-77FB-48C8-95F4-75A0FFFE8727}" type="presParOf" srcId="{71045F8C-00FA-488E-A7BD-E2E6753D979D}" destId="{851BB866-B6AE-4566-893F-4C635BA974FC}" srcOrd="4" destOrd="0" presId="urn:microsoft.com/office/officeart/2005/8/layout/target3"/>
    <dgm:cxn modelId="{B3940EB2-0A9A-4917-BEA4-DC886EC577C3}" type="presParOf" srcId="{71045F8C-00FA-488E-A7BD-E2E6753D979D}" destId="{643EA938-EDE0-4533-ACCC-D2BD6F3A527C}" srcOrd="5" destOrd="0" presId="urn:microsoft.com/office/officeart/2005/8/layout/target3"/>
    <dgm:cxn modelId="{74E71BA5-8502-48B9-8E04-77BE061A724F}" type="presParOf" srcId="{71045F8C-00FA-488E-A7BD-E2E6753D979D}" destId="{92F31B18-D66D-4CC7-89B9-378928DE877D}" srcOrd="6" destOrd="0" presId="urn:microsoft.com/office/officeart/2005/8/layout/target3"/>
    <dgm:cxn modelId="{A5EFA030-5DD3-4D18-A6E1-D7D8621AC38B}" type="presParOf" srcId="{71045F8C-00FA-488E-A7BD-E2E6753D979D}" destId="{902074E1-B931-4618-97F1-FADBE82E9C3C}" srcOrd="7" destOrd="0" presId="urn:microsoft.com/office/officeart/2005/8/layout/target3"/>
    <dgm:cxn modelId="{85D0372B-AE46-45DE-8FEF-8259E84FE590}" type="presParOf" srcId="{71045F8C-00FA-488E-A7BD-E2E6753D979D}" destId="{A3817367-F2BC-482F-8832-FA00B51DCCF3}" srcOrd="8" destOrd="0" presId="urn:microsoft.com/office/officeart/2005/8/layout/target3"/>
    <dgm:cxn modelId="{092F840D-295D-4E8C-8A77-A96824615AEC}" type="presParOf" srcId="{71045F8C-00FA-488E-A7BD-E2E6753D979D}" destId="{626ABFF6-56C8-4386-B662-68EC364EED9D}" srcOrd="9" destOrd="0" presId="urn:microsoft.com/office/officeart/2005/8/layout/target3"/>
    <dgm:cxn modelId="{47B5593D-601C-4FA4-ACD9-125F6B168B73}" type="presParOf" srcId="{71045F8C-00FA-488E-A7BD-E2E6753D979D}" destId="{6DB11F1C-D028-4800-9625-6611CA9DE6D4}" srcOrd="10" destOrd="0" presId="urn:microsoft.com/office/officeart/2005/8/layout/target3"/>
    <dgm:cxn modelId="{1EDF9DC0-67AA-4752-9651-6288AF7A2E7E}" type="presParOf" srcId="{71045F8C-00FA-488E-A7BD-E2E6753D979D}" destId="{CDED6FE3-AD8F-4ACC-B6B8-710EDDD97598}" srcOrd="11" destOrd="0" presId="urn:microsoft.com/office/officeart/2005/8/layout/target3"/>
    <dgm:cxn modelId="{3665DF01-3332-4F55-96C4-F8BC0740DE9E}" type="presParOf" srcId="{71045F8C-00FA-488E-A7BD-E2E6753D979D}" destId="{397AC6D7-84A6-4150-958F-83C92D9ACF38}" srcOrd="12" destOrd="0" presId="urn:microsoft.com/office/officeart/2005/8/layout/target3"/>
    <dgm:cxn modelId="{DA203CFD-C1FC-43AA-9932-92CD5DBF3B68}" type="presParOf" srcId="{71045F8C-00FA-488E-A7BD-E2E6753D979D}" destId="{D7419528-33A6-416D-9E64-B3F7915C5149}" srcOrd="13" destOrd="0" presId="urn:microsoft.com/office/officeart/2005/8/layout/target3"/>
    <dgm:cxn modelId="{6E82DC1E-59DF-4AC1-B56E-5D49C8054CE5}" type="presParOf" srcId="{71045F8C-00FA-488E-A7BD-E2E6753D979D}" destId="{97289DF2-90F4-4EC2-A9FC-633B00BAB610}" srcOrd="14" destOrd="0" presId="urn:microsoft.com/office/officeart/2005/8/layout/target3"/>
    <dgm:cxn modelId="{7916BD85-ABCD-4F76-90AA-4E1FA90B973F}" type="presParOf" srcId="{71045F8C-00FA-488E-A7BD-E2E6753D979D}" destId="{234EBA9D-95B4-4C20-A84E-6F65F1085DC6}" srcOrd="15" destOrd="0" presId="urn:microsoft.com/office/officeart/2005/8/layout/target3"/>
    <dgm:cxn modelId="{724EA5D8-4AD1-427E-A85D-189567DDE9A8}" type="presParOf" srcId="{71045F8C-00FA-488E-A7BD-E2E6753D979D}" destId="{12255512-213F-41DF-90A6-8B4CD74A2B52}" srcOrd="16" destOrd="0" presId="urn:microsoft.com/office/officeart/2005/8/layout/target3"/>
    <dgm:cxn modelId="{4251A153-6C19-4D38-ADDE-9F001AEC4D59}" type="presParOf" srcId="{71045F8C-00FA-488E-A7BD-E2E6753D979D}" destId="{50C2F88D-8688-44C2-A854-691F34009D3B}" srcOrd="17" destOrd="0" presId="urn:microsoft.com/office/officeart/2005/8/layout/target3"/>
    <dgm:cxn modelId="{D6F2B1B1-A0FD-4AD9-A243-6402F0C8EBA0}" type="presParOf" srcId="{71045F8C-00FA-488E-A7BD-E2E6753D979D}" destId="{4D19AB04-24FA-40C2-B203-52AE3D15E171}" srcOrd="18" destOrd="0" presId="urn:microsoft.com/office/officeart/2005/8/layout/target3"/>
    <dgm:cxn modelId="{F65C36B9-3F85-44A3-8C8F-2D179BDFFBC7}" type="presParOf" srcId="{71045F8C-00FA-488E-A7BD-E2E6753D979D}" destId="{832BF48F-0145-4429-9E02-8FCA946CCE9E}" srcOrd="19" destOrd="0" presId="urn:microsoft.com/office/officeart/2005/8/layout/target3"/>
    <dgm:cxn modelId="{759A4E1B-8E9E-4BA0-869F-3B5BF6DCB3B1}" type="presParOf" srcId="{71045F8C-00FA-488E-A7BD-E2E6753D979D}" destId="{E7297F21-D4FD-4A41-AE58-814D01A6B5E7}" srcOrd="20" destOrd="0" presId="urn:microsoft.com/office/officeart/2005/8/layout/target3"/>
    <dgm:cxn modelId="{D87E7DE1-663A-4C4C-A97F-B069A3731B78}" type="presParOf" srcId="{71045F8C-00FA-488E-A7BD-E2E6753D979D}" destId="{F69A1436-182C-465B-AD7F-FE48E0C090C1}" srcOrd="21" destOrd="0" presId="urn:microsoft.com/office/officeart/2005/8/layout/target3"/>
    <dgm:cxn modelId="{E7AFB28B-763E-4B83-AF2D-D547B7D1CCA2}" type="presParOf" srcId="{71045F8C-00FA-488E-A7BD-E2E6753D979D}" destId="{AA41A67C-3D3F-4AE9-9E0F-5D7F7BB2E741}" srcOrd="22" destOrd="0" presId="urn:microsoft.com/office/officeart/2005/8/layout/target3"/>
    <dgm:cxn modelId="{32AAE0F2-A169-44C4-8295-5EA72C9D005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5F9346-71F4-4B71-9222-74A24068E3A3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8435CE-2B9C-42DD-9730-D0B1E53DAD01}" type="pres">
      <dgm:prSet presAssocID="{2B5F9346-71F4-4B71-9222-74A24068E3A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FD17F-2117-4523-BA83-D2166D55398E}" type="presOf" srcId="{2B5F9346-71F4-4B71-9222-74A24068E3A3}" destId="{3F8435CE-2B9C-42DD-9730-D0B1E53DAD01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B502EF-D372-4DEA-B9E2-7DDAD74E8DF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10C9AB-1548-4F1F-881C-4280112D27FB}">
      <dgm:prSet phldrT="[Text]"/>
      <dgm:spPr>
        <a:solidFill>
          <a:srgbClr val="00B050"/>
        </a:solidFill>
      </dgm:spPr>
      <dgm:t>
        <a:bodyPr/>
        <a:lstStyle/>
        <a:p>
          <a:r>
            <a:rPr lang="cs-CZ" smtClean="0"/>
            <a:t>osobní</a:t>
          </a:r>
          <a:endParaRPr lang="cs-CZ"/>
        </a:p>
      </dgm:t>
    </dgm:pt>
    <dgm:pt modelId="{D02F5400-89D9-40BE-8400-6AD880D96D43}" type="parTrans" cxnId="{5308C066-5F71-4AFC-B29B-6C93410C9483}">
      <dgm:prSet/>
      <dgm:spPr/>
      <dgm:t>
        <a:bodyPr/>
        <a:lstStyle/>
        <a:p>
          <a:endParaRPr lang="cs-CZ"/>
        </a:p>
      </dgm:t>
    </dgm:pt>
    <dgm:pt modelId="{A8A7FF6A-11AC-4F6F-8813-2EE3B107AD9E}" type="sibTrans" cxnId="{5308C066-5F71-4AFC-B29B-6C93410C9483}">
      <dgm:prSet/>
      <dgm:spPr/>
      <dgm:t>
        <a:bodyPr/>
        <a:lstStyle/>
        <a:p>
          <a:endParaRPr lang="cs-CZ"/>
        </a:p>
      </dgm:t>
    </dgm:pt>
    <dgm:pt modelId="{D2F7A4EF-CB64-47DC-BF74-45C3455A8B94}">
      <dgm:prSet phldrT="[Text]"/>
      <dgm:spPr>
        <a:solidFill>
          <a:srgbClr val="00B050"/>
        </a:solidFill>
      </dgm:spPr>
      <dgm:t>
        <a:bodyPr/>
        <a:lstStyle/>
        <a:p>
          <a:r>
            <a:rPr lang="cs-CZ" smtClean="0"/>
            <a:t>tázací</a:t>
          </a:r>
          <a:endParaRPr lang="cs-CZ"/>
        </a:p>
      </dgm:t>
    </dgm:pt>
    <dgm:pt modelId="{BA22E15D-9A67-438D-94A4-FE6ECC69264B}" type="parTrans" cxnId="{7062BBD7-C589-4AC1-BF1A-919E19D637A7}">
      <dgm:prSet/>
      <dgm:spPr/>
      <dgm:t>
        <a:bodyPr/>
        <a:lstStyle/>
        <a:p>
          <a:endParaRPr lang="cs-CZ"/>
        </a:p>
      </dgm:t>
    </dgm:pt>
    <dgm:pt modelId="{29FC7395-0ACC-4066-B8D4-22BC34DA1529}" type="sibTrans" cxnId="{7062BBD7-C589-4AC1-BF1A-919E19D637A7}">
      <dgm:prSet/>
      <dgm:spPr/>
      <dgm:t>
        <a:bodyPr/>
        <a:lstStyle/>
        <a:p>
          <a:endParaRPr lang="cs-CZ"/>
        </a:p>
      </dgm:t>
    </dgm:pt>
    <dgm:pt modelId="{0F6E47DC-BEB6-4A4D-9A8C-DC38602597EE}">
      <dgm:prSet phldrT="[Text]"/>
      <dgm:spPr>
        <a:solidFill>
          <a:srgbClr val="00B050"/>
        </a:solidFill>
      </dgm:spPr>
      <dgm:t>
        <a:bodyPr/>
        <a:lstStyle/>
        <a:p>
          <a:r>
            <a:rPr lang="cs-CZ" smtClean="0"/>
            <a:t>vztažná</a:t>
          </a:r>
          <a:endParaRPr lang="cs-CZ"/>
        </a:p>
      </dgm:t>
    </dgm:pt>
    <dgm:pt modelId="{2F3D9EDC-FFD9-4FC6-8F11-626A181867B7}" type="parTrans" cxnId="{F14591D4-C6E3-4673-A3CE-5C845DCDFB93}">
      <dgm:prSet/>
      <dgm:spPr/>
      <dgm:t>
        <a:bodyPr/>
        <a:lstStyle/>
        <a:p>
          <a:endParaRPr lang="cs-CZ"/>
        </a:p>
      </dgm:t>
    </dgm:pt>
    <dgm:pt modelId="{2557D68F-DC6D-4D8A-B137-CE6F1BE8AD75}" type="sibTrans" cxnId="{F14591D4-C6E3-4673-A3CE-5C845DCDFB93}">
      <dgm:prSet/>
      <dgm:spPr/>
      <dgm:t>
        <a:bodyPr/>
        <a:lstStyle/>
        <a:p>
          <a:endParaRPr lang="cs-CZ"/>
        </a:p>
      </dgm:t>
    </dgm:pt>
    <dgm:pt modelId="{E8484720-22FB-4723-955D-5C295C363206}">
      <dgm:prSet/>
      <dgm:spPr/>
      <dgm:t>
        <a:bodyPr/>
        <a:lstStyle/>
        <a:p>
          <a:endParaRPr lang="cs-CZ"/>
        </a:p>
      </dgm:t>
    </dgm:pt>
    <dgm:pt modelId="{D4E02218-D6DD-4A00-8845-D09EB70C855E}" type="parTrans" cxnId="{2035E4C4-64DD-4266-B3D9-41E5A9CC3F94}">
      <dgm:prSet/>
      <dgm:spPr/>
      <dgm:t>
        <a:bodyPr/>
        <a:lstStyle/>
        <a:p>
          <a:endParaRPr lang="cs-CZ"/>
        </a:p>
      </dgm:t>
    </dgm:pt>
    <dgm:pt modelId="{C8934F0E-9979-4EC1-81CD-21630C8D2CE8}" type="sibTrans" cxnId="{2035E4C4-64DD-4266-B3D9-41E5A9CC3F94}">
      <dgm:prSet/>
      <dgm:spPr/>
      <dgm:t>
        <a:bodyPr/>
        <a:lstStyle/>
        <a:p>
          <a:endParaRPr lang="cs-CZ"/>
        </a:p>
      </dgm:t>
    </dgm:pt>
    <dgm:pt modelId="{A7952269-AB14-4B81-89F6-59652F2B4154}">
      <dgm:prSet/>
      <dgm:spPr>
        <a:solidFill>
          <a:srgbClr val="00B050"/>
        </a:solidFill>
      </dgm:spPr>
      <dgm:t>
        <a:bodyPr/>
        <a:lstStyle/>
        <a:p>
          <a:r>
            <a:rPr lang="cs-CZ" smtClean="0"/>
            <a:t>přivlastňovací</a:t>
          </a:r>
          <a:endParaRPr lang="cs-CZ"/>
        </a:p>
      </dgm:t>
    </dgm:pt>
    <dgm:pt modelId="{2A075958-D329-4363-B7D4-CD88978091CB}" type="parTrans" cxnId="{6E8E6D82-5337-45D0-A38C-5DB91F09E4A0}">
      <dgm:prSet/>
      <dgm:spPr/>
      <dgm:t>
        <a:bodyPr/>
        <a:lstStyle/>
        <a:p>
          <a:endParaRPr lang="cs-CZ"/>
        </a:p>
      </dgm:t>
    </dgm:pt>
    <dgm:pt modelId="{93B26B28-E35C-4434-B750-CF1562D1769C}" type="sibTrans" cxnId="{6E8E6D82-5337-45D0-A38C-5DB91F09E4A0}">
      <dgm:prSet/>
      <dgm:spPr/>
      <dgm:t>
        <a:bodyPr/>
        <a:lstStyle/>
        <a:p>
          <a:endParaRPr lang="cs-CZ"/>
        </a:p>
      </dgm:t>
    </dgm:pt>
    <dgm:pt modelId="{437D0084-0B97-4733-91E7-D04724165903}">
      <dgm:prSet/>
      <dgm:spPr>
        <a:solidFill>
          <a:srgbClr val="00B050"/>
        </a:solidFill>
      </dgm:spPr>
      <dgm:t>
        <a:bodyPr/>
        <a:lstStyle/>
        <a:p>
          <a:r>
            <a:rPr lang="cs-CZ" smtClean="0"/>
            <a:t>ukazovací</a:t>
          </a:r>
          <a:endParaRPr lang="cs-CZ"/>
        </a:p>
      </dgm:t>
    </dgm:pt>
    <dgm:pt modelId="{3D052D70-2A53-4570-AED2-54683D70F542}" type="parTrans" cxnId="{DDA0B045-2DD6-47B3-9B6F-732BC9A8DD64}">
      <dgm:prSet/>
      <dgm:spPr/>
      <dgm:t>
        <a:bodyPr/>
        <a:lstStyle/>
        <a:p>
          <a:endParaRPr lang="cs-CZ"/>
        </a:p>
      </dgm:t>
    </dgm:pt>
    <dgm:pt modelId="{95480C59-1AA4-495C-B79F-FFE716EF109F}" type="sibTrans" cxnId="{DDA0B045-2DD6-47B3-9B6F-732BC9A8DD64}">
      <dgm:prSet/>
      <dgm:spPr/>
      <dgm:t>
        <a:bodyPr/>
        <a:lstStyle/>
        <a:p>
          <a:endParaRPr lang="cs-CZ"/>
        </a:p>
      </dgm:t>
    </dgm:pt>
    <dgm:pt modelId="{8752E99C-6EE9-4685-BCCC-B7D3FAFCC9A6}">
      <dgm:prSet/>
      <dgm:spPr>
        <a:solidFill>
          <a:srgbClr val="00B050"/>
        </a:solidFill>
      </dgm:spPr>
      <dgm:t>
        <a:bodyPr/>
        <a:lstStyle/>
        <a:p>
          <a:r>
            <a:rPr lang="cs-CZ" smtClean="0"/>
            <a:t>neurčitá</a:t>
          </a:r>
          <a:endParaRPr lang="cs-CZ"/>
        </a:p>
      </dgm:t>
    </dgm:pt>
    <dgm:pt modelId="{364C8471-F60C-4C7E-8221-FE1591CE64D1}" type="parTrans" cxnId="{7677206A-EFB1-4BCB-932E-3D9EBE220AED}">
      <dgm:prSet/>
      <dgm:spPr/>
      <dgm:t>
        <a:bodyPr/>
        <a:lstStyle/>
        <a:p>
          <a:endParaRPr lang="cs-CZ"/>
        </a:p>
      </dgm:t>
    </dgm:pt>
    <dgm:pt modelId="{37941219-1DF9-491C-ABD0-FFFAFF0200FF}" type="sibTrans" cxnId="{7677206A-EFB1-4BCB-932E-3D9EBE220AED}">
      <dgm:prSet/>
      <dgm:spPr/>
      <dgm:t>
        <a:bodyPr/>
        <a:lstStyle/>
        <a:p>
          <a:endParaRPr lang="cs-CZ"/>
        </a:p>
      </dgm:t>
    </dgm:pt>
    <dgm:pt modelId="{6E5C2231-CA3A-4E17-AB62-3E1CD718012F}">
      <dgm:prSet/>
      <dgm:spPr>
        <a:solidFill>
          <a:srgbClr val="00B050"/>
        </a:solidFill>
      </dgm:spPr>
      <dgm:t>
        <a:bodyPr/>
        <a:lstStyle/>
        <a:p>
          <a:r>
            <a:rPr lang="cs-CZ" smtClean="0"/>
            <a:t>záporná</a:t>
          </a:r>
          <a:endParaRPr lang="cs-CZ"/>
        </a:p>
      </dgm:t>
    </dgm:pt>
    <dgm:pt modelId="{C802A6CD-C66F-435E-AADF-46FA573C230B}" type="parTrans" cxnId="{206DC8AC-FE52-4DFE-A6E3-CE26FF7C42DE}">
      <dgm:prSet/>
      <dgm:spPr/>
      <dgm:t>
        <a:bodyPr/>
        <a:lstStyle/>
        <a:p>
          <a:endParaRPr lang="cs-CZ"/>
        </a:p>
      </dgm:t>
    </dgm:pt>
    <dgm:pt modelId="{C2D343C6-2323-4BC4-844A-0BC3B5AE2860}" type="sibTrans" cxnId="{206DC8AC-FE52-4DFE-A6E3-CE26FF7C42DE}">
      <dgm:prSet/>
      <dgm:spPr/>
      <dgm:t>
        <a:bodyPr/>
        <a:lstStyle/>
        <a:p>
          <a:endParaRPr lang="cs-CZ"/>
        </a:p>
      </dgm:t>
    </dgm:pt>
    <dgm:pt modelId="{9F435959-79E9-4E12-BF30-289565106215}" type="pres">
      <dgm:prSet presAssocID="{10B502EF-D372-4DEA-B9E2-7DDAD74E8DF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C3BBB4-895C-4145-A52B-EF8F3C1326E5}" type="pres">
      <dgm:prSet presAssocID="{0210C9AB-1548-4F1F-881C-4280112D27FB}" presName="parentLin" presStyleCnt="0"/>
      <dgm:spPr/>
    </dgm:pt>
    <dgm:pt modelId="{CE8196BD-96A3-4C9B-BE8E-ECBEC6B2E262}" type="pres">
      <dgm:prSet presAssocID="{0210C9AB-1548-4F1F-881C-4280112D27FB}" presName="parentLeftMargin" presStyleLbl="node1" presStyleIdx="0" presStyleCnt="7"/>
      <dgm:spPr/>
      <dgm:t>
        <a:bodyPr/>
        <a:lstStyle/>
        <a:p>
          <a:endParaRPr lang="cs-CZ"/>
        </a:p>
      </dgm:t>
    </dgm:pt>
    <dgm:pt modelId="{5ED275B4-7A14-4A09-87D5-3A0114A15F49}" type="pres">
      <dgm:prSet presAssocID="{0210C9AB-1548-4F1F-881C-4280112D27FB}" presName="parentText" presStyleLbl="node1" presStyleIdx="0" presStyleCnt="7" custScaleX="49376" custLinFactNeighborX="2262" custLinFactNeighborY="-4138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17D571-27DF-4A28-93B1-4BA13A238863}" type="pres">
      <dgm:prSet presAssocID="{0210C9AB-1548-4F1F-881C-4280112D27FB}" presName="negativeSpace" presStyleCnt="0"/>
      <dgm:spPr/>
    </dgm:pt>
    <dgm:pt modelId="{2F911D88-A366-4F8C-8007-BF4A1CAD6B6B}" type="pres">
      <dgm:prSet presAssocID="{0210C9AB-1548-4F1F-881C-4280112D27FB}" presName="childText" presStyleLbl="conFgAcc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3B79B-B70A-43AC-AE18-30EB62B16C04}" type="pres">
      <dgm:prSet presAssocID="{A8A7FF6A-11AC-4F6F-8813-2EE3B107AD9E}" presName="spaceBetweenRectangles" presStyleCnt="0"/>
      <dgm:spPr/>
    </dgm:pt>
    <dgm:pt modelId="{8662D2AD-48D1-4136-9B77-D8DC625B437E}" type="pres">
      <dgm:prSet presAssocID="{437D0084-0B97-4733-91E7-D04724165903}" presName="parentLin" presStyleCnt="0"/>
      <dgm:spPr/>
    </dgm:pt>
    <dgm:pt modelId="{DD4A84C7-4B82-4C15-90A7-E248A3CA0CD2}" type="pres">
      <dgm:prSet presAssocID="{437D0084-0B97-4733-91E7-D04724165903}" presName="parentLeftMargin" presStyleLbl="node1" presStyleIdx="0" presStyleCnt="7"/>
      <dgm:spPr/>
      <dgm:t>
        <a:bodyPr/>
        <a:lstStyle/>
        <a:p>
          <a:endParaRPr lang="cs-CZ"/>
        </a:p>
      </dgm:t>
    </dgm:pt>
    <dgm:pt modelId="{BD0EA552-BA66-437F-B75D-3072CFF440D3}" type="pres">
      <dgm:prSet presAssocID="{437D0084-0B97-4733-91E7-D04724165903}" presName="parentText" presStyleLbl="node1" presStyleIdx="1" presStyleCnt="7" custScaleX="49376" custLinFactNeighborX="2262" custLinFactNeighborY="-2733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17B55D-6F8E-4A43-928A-7E5CC4A2521D}" type="pres">
      <dgm:prSet presAssocID="{437D0084-0B97-4733-91E7-D04724165903}" presName="negativeSpace" presStyleCnt="0"/>
      <dgm:spPr/>
    </dgm:pt>
    <dgm:pt modelId="{CDBFAADF-C4CE-4B28-8CA9-C3788817A98E}" type="pres">
      <dgm:prSet presAssocID="{437D0084-0B97-4733-91E7-D04724165903}" presName="childText" presStyleLbl="conFgAcc1" presStyleIdx="1" presStyleCnt="7">
        <dgm:presLayoutVars>
          <dgm:bulletEnabled val="1"/>
        </dgm:presLayoutVars>
      </dgm:prSet>
      <dgm:spPr/>
    </dgm:pt>
    <dgm:pt modelId="{126C2667-6C4B-4B9B-B1E3-963EA4063CC7}" type="pres">
      <dgm:prSet presAssocID="{95480C59-1AA4-495C-B79F-FFE716EF109F}" presName="spaceBetweenRectangles" presStyleCnt="0"/>
      <dgm:spPr/>
    </dgm:pt>
    <dgm:pt modelId="{ECB78F4D-853C-4A59-8FA4-860988B5426B}" type="pres">
      <dgm:prSet presAssocID="{A7952269-AB14-4B81-89F6-59652F2B4154}" presName="parentLin" presStyleCnt="0"/>
      <dgm:spPr/>
    </dgm:pt>
    <dgm:pt modelId="{2BD6E5D8-DD70-4102-A464-F7C36EE4C2FE}" type="pres">
      <dgm:prSet presAssocID="{A7952269-AB14-4B81-89F6-59652F2B4154}" presName="parentLeftMargin" presStyleLbl="node1" presStyleIdx="1" presStyleCnt="7"/>
      <dgm:spPr/>
      <dgm:t>
        <a:bodyPr/>
        <a:lstStyle/>
        <a:p>
          <a:endParaRPr lang="cs-CZ"/>
        </a:p>
      </dgm:t>
    </dgm:pt>
    <dgm:pt modelId="{5440DCBB-3FD7-41B3-B65D-CE6C72B6AFB1}" type="pres">
      <dgm:prSet presAssocID="{A7952269-AB14-4B81-89F6-59652F2B4154}" presName="parentText" presStyleLbl="node1" presStyleIdx="2" presStyleCnt="7" custScaleX="49376" custLinFactNeighborX="2262" custLinFactNeighborY="-2854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222FCF-0E9F-4822-B3E8-F04A14AA7F35}" type="pres">
      <dgm:prSet presAssocID="{A7952269-AB14-4B81-89F6-59652F2B4154}" presName="negativeSpace" presStyleCnt="0"/>
      <dgm:spPr/>
    </dgm:pt>
    <dgm:pt modelId="{E14438E7-DF6E-4A01-95E8-AFF440BF7BFA}" type="pres">
      <dgm:prSet presAssocID="{A7952269-AB14-4B81-89F6-59652F2B4154}" presName="childText" presStyleLbl="conFgAcc1" presStyleIdx="2" presStyleCnt="7">
        <dgm:presLayoutVars>
          <dgm:bulletEnabled val="1"/>
        </dgm:presLayoutVars>
      </dgm:prSet>
      <dgm:spPr/>
    </dgm:pt>
    <dgm:pt modelId="{83F40F83-4131-4C0D-8EDC-9EDBACBA4E00}" type="pres">
      <dgm:prSet presAssocID="{93B26B28-E35C-4434-B750-CF1562D1769C}" presName="spaceBetweenRectangles" presStyleCnt="0"/>
      <dgm:spPr/>
    </dgm:pt>
    <dgm:pt modelId="{36EDE875-5E3D-4210-A057-B0B8CF9C1BFA}" type="pres">
      <dgm:prSet presAssocID="{D2F7A4EF-CB64-47DC-BF74-45C3455A8B94}" presName="parentLin" presStyleCnt="0"/>
      <dgm:spPr/>
    </dgm:pt>
    <dgm:pt modelId="{A9032EB1-D519-4764-AABB-A227B0FB0D89}" type="pres">
      <dgm:prSet presAssocID="{D2F7A4EF-CB64-47DC-BF74-45C3455A8B94}" presName="parentLeftMargin" presStyleLbl="node1" presStyleIdx="2" presStyleCnt="7"/>
      <dgm:spPr/>
      <dgm:t>
        <a:bodyPr/>
        <a:lstStyle/>
        <a:p>
          <a:endParaRPr lang="cs-CZ"/>
        </a:p>
      </dgm:t>
    </dgm:pt>
    <dgm:pt modelId="{F6395F5D-3C09-4F1F-881A-0C445E6B3742}" type="pres">
      <dgm:prSet presAssocID="{D2F7A4EF-CB64-47DC-BF74-45C3455A8B94}" presName="parentText" presStyleLbl="node1" presStyleIdx="3" presStyleCnt="7" custScaleX="49376" custLinFactNeighborX="2262" custLinFactNeighborY="-1449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91FA81-B9D1-491E-B8A0-2DFF50FD3B8A}" type="pres">
      <dgm:prSet presAssocID="{D2F7A4EF-CB64-47DC-BF74-45C3455A8B94}" presName="negativeSpace" presStyleCnt="0"/>
      <dgm:spPr/>
    </dgm:pt>
    <dgm:pt modelId="{07319B4B-69DC-4C2E-A53F-AF41AF6445DB}" type="pres">
      <dgm:prSet presAssocID="{D2F7A4EF-CB64-47DC-BF74-45C3455A8B94}" presName="childText" presStyleLbl="conFgAcc1" presStyleIdx="3" presStyleCnt="7">
        <dgm:presLayoutVars>
          <dgm:bulletEnabled val="1"/>
        </dgm:presLayoutVars>
      </dgm:prSet>
      <dgm:spPr/>
    </dgm:pt>
    <dgm:pt modelId="{B7EB6AB1-085F-4043-91D3-90262726EFE6}" type="pres">
      <dgm:prSet presAssocID="{29FC7395-0ACC-4066-B8D4-22BC34DA1529}" presName="spaceBetweenRectangles" presStyleCnt="0"/>
      <dgm:spPr/>
    </dgm:pt>
    <dgm:pt modelId="{057B3506-C98B-4D40-A95E-727123BA2B53}" type="pres">
      <dgm:prSet presAssocID="{0F6E47DC-BEB6-4A4D-9A8C-DC38602597EE}" presName="parentLin" presStyleCnt="0"/>
      <dgm:spPr/>
    </dgm:pt>
    <dgm:pt modelId="{3D400C56-6426-4957-950B-FC90855726A7}" type="pres">
      <dgm:prSet presAssocID="{0F6E47DC-BEB6-4A4D-9A8C-DC38602597EE}" presName="parentLeftMargin" presStyleLbl="node1" presStyleIdx="3" presStyleCnt="7"/>
      <dgm:spPr/>
      <dgm:t>
        <a:bodyPr/>
        <a:lstStyle/>
        <a:p>
          <a:endParaRPr lang="cs-CZ"/>
        </a:p>
      </dgm:t>
    </dgm:pt>
    <dgm:pt modelId="{BAC58C2D-3CE0-458C-8FAE-81E9EBC31016}" type="pres">
      <dgm:prSet presAssocID="{0F6E47DC-BEB6-4A4D-9A8C-DC38602597EE}" presName="parentText" presStyleLbl="node1" presStyleIdx="4" presStyleCnt="7" custScaleX="48498" custLinFactNeighborX="2262" custLinFactNeighborY="-157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7BB7E-CF62-43F3-903A-AFB5C0CED21E}" type="pres">
      <dgm:prSet presAssocID="{0F6E47DC-BEB6-4A4D-9A8C-DC38602597EE}" presName="negativeSpace" presStyleCnt="0"/>
      <dgm:spPr/>
    </dgm:pt>
    <dgm:pt modelId="{526597D5-5112-45AD-98E8-20444B0C166F}" type="pres">
      <dgm:prSet presAssocID="{0F6E47DC-BEB6-4A4D-9A8C-DC38602597EE}" presName="childText" presStyleLbl="conFgAcc1" presStyleIdx="4" presStyleCnt="7">
        <dgm:presLayoutVars>
          <dgm:bulletEnabled val="1"/>
        </dgm:presLayoutVars>
      </dgm:prSet>
      <dgm:spPr/>
    </dgm:pt>
    <dgm:pt modelId="{1F147AE8-8A4E-434D-B3AA-46CABB1A4765}" type="pres">
      <dgm:prSet presAssocID="{2557D68F-DC6D-4D8A-B137-CE6F1BE8AD75}" presName="spaceBetweenRectangles" presStyleCnt="0"/>
      <dgm:spPr/>
    </dgm:pt>
    <dgm:pt modelId="{9116D118-5675-4091-9BC8-927BEF888DCD}" type="pres">
      <dgm:prSet presAssocID="{8752E99C-6EE9-4685-BCCC-B7D3FAFCC9A6}" presName="parentLin" presStyleCnt="0"/>
      <dgm:spPr/>
    </dgm:pt>
    <dgm:pt modelId="{A1DE006C-334F-47A0-A9CD-96326B017213}" type="pres">
      <dgm:prSet presAssocID="{8752E99C-6EE9-4685-BCCC-B7D3FAFCC9A6}" presName="parentLeftMargin" presStyleLbl="node1" presStyleIdx="4" presStyleCnt="7"/>
      <dgm:spPr/>
      <dgm:t>
        <a:bodyPr/>
        <a:lstStyle/>
        <a:p>
          <a:endParaRPr lang="cs-CZ"/>
        </a:p>
      </dgm:t>
    </dgm:pt>
    <dgm:pt modelId="{AD456DDC-B1E9-4543-B083-823B68121082}" type="pres">
      <dgm:prSet presAssocID="{8752E99C-6EE9-4685-BCCC-B7D3FAFCC9A6}" presName="parentText" presStyleLbl="node1" presStyleIdx="5" presStyleCnt="7" custScaleX="49376" custLinFactNeighborX="2262" custLinFactNeighborY="-1690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7F2549-BE64-4636-BCC7-A304EC1F9E05}" type="pres">
      <dgm:prSet presAssocID="{8752E99C-6EE9-4685-BCCC-B7D3FAFCC9A6}" presName="negativeSpace" presStyleCnt="0"/>
      <dgm:spPr/>
    </dgm:pt>
    <dgm:pt modelId="{530BBFBE-C75E-4E71-97E4-DCD7569AA74A}" type="pres">
      <dgm:prSet presAssocID="{8752E99C-6EE9-4685-BCCC-B7D3FAFCC9A6}" presName="childText" presStyleLbl="conFgAcc1" presStyleIdx="5" presStyleCnt="7">
        <dgm:presLayoutVars>
          <dgm:bulletEnabled val="1"/>
        </dgm:presLayoutVars>
      </dgm:prSet>
      <dgm:spPr/>
    </dgm:pt>
    <dgm:pt modelId="{1026D988-0ADB-4036-ACC0-3DF16A7D44EF}" type="pres">
      <dgm:prSet presAssocID="{37941219-1DF9-491C-ABD0-FFFAFF0200FF}" presName="spaceBetweenRectangles" presStyleCnt="0"/>
      <dgm:spPr/>
    </dgm:pt>
    <dgm:pt modelId="{FA1BFF22-CA5C-4115-B22A-BD2F43634EB2}" type="pres">
      <dgm:prSet presAssocID="{6E5C2231-CA3A-4E17-AB62-3E1CD718012F}" presName="parentLin" presStyleCnt="0"/>
      <dgm:spPr/>
    </dgm:pt>
    <dgm:pt modelId="{BD928FA3-1BF9-48AE-B57B-242007A3DF68}" type="pres">
      <dgm:prSet presAssocID="{6E5C2231-CA3A-4E17-AB62-3E1CD718012F}" presName="parentLeftMargin" presStyleLbl="node1" presStyleIdx="5" presStyleCnt="7"/>
      <dgm:spPr/>
      <dgm:t>
        <a:bodyPr/>
        <a:lstStyle/>
        <a:p>
          <a:endParaRPr lang="cs-CZ"/>
        </a:p>
      </dgm:t>
    </dgm:pt>
    <dgm:pt modelId="{4512C98A-D005-4323-A799-E109ED0688AA}" type="pres">
      <dgm:prSet presAssocID="{6E5C2231-CA3A-4E17-AB62-3E1CD718012F}" presName="parentText" presStyleLbl="node1" presStyleIdx="6" presStyleCnt="7" custScaleX="49376" custLinFactNeighborX="2262" custLinFactNeighborY="-181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4EEFDE-4A93-4D2F-8CCE-1A6870BB6B14}" type="pres">
      <dgm:prSet presAssocID="{6E5C2231-CA3A-4E17-AB62-3E1CD718012F}" presName="negativeSpace" presStyleCnt="0"/>
      <dgm:spPr/>
    </dgm:pt>
    <dgm:pt modelId="{CF120BC4-8206-4FF6-8E70-09A7D84FC2C2}" type="pres">
      <dgm:prSet presAssocID="{6E5C2231-CA3A-4E17-AB62-3E1CD718012F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9EDACA63-E18E-4E3D-8586-D1704D6BD29B}" type="presOf" srcId="{0210C9AB-1548-4F1F-881C-4280112D27FB}" destId="{5ED275B4-7A14-4A09-87D5-3A0114A15F49}" srcOrd="1" destOrd="0" presId="urn:microsoft.com/office/officeart/2005/8/layout/list1"/>
    <dgm:cxn modelId="{26537E9D-CF82-43C0-8047-4F5B76B310EE}" type="presOf" srcId="{437D0084-0B97-4733-91E7-D04724165903}" destId="{BD0EA552-BA66-437F-B75D-3072CFF440D3}" srcOrd="1" destOrd="0" presId="urn:microsoft.com/office/officeart/2005/8/layout/list1"/>
    <dgm:cxn modelId="{C7EF9554-283D-4C08-A0FB-664EDD09E202}" type="presOf" srcId="{8752E99C-6EE9-4685-BCCC-B7D3FAFCC9A6}" destId="{AD456DDC-B1E9-4543-B083-823B68121082}" srcOrd="1" destOrd="0" presId="urn:microsoft.com/office/officeart/2005/8/layout/list1"/>
    <dgm:cxn modelId="{CF0CD2EB-1FCB-4B82-9EDD-0CDD3461E912}" type="presOf" srcId="{D2F7A4EF-CB64-47DC-BF74-45C3455A8B94}" destId="{A9032EB1-D519-4764-AABB-A227B0FB0D89}" srcOrd="0" destOrd="0" presId="urn:microsoft.com/office/officeart/2005/8/layout/list1"/>
    <dgm:cxn modelId="{7B508887-666B-4CFF-B9E8-80EFD53FF984}" type="presOf" srcId="{437D0084-0B97-4733-91E7-D04724165903}" destId="{DD4A84C7-4B82-4C15-90A7-E248A3CA0CD2}" srcOrd="0" destOrd="0" presId="urn:microsoft.com/office/officeart/2005/8/layout/list1"/>
    <dgm:cxn modelId="{49D3E27D-E094-4C67-B42B-7893BE6A725B}" type="presOf" srcId="{0F6E47DC-BEB6-4A4D-9A8C-DC38602597EE}" destId="{3D400C56-6426-4957-950B-FC90855726A7}" srcOrd="0" destOrd="0" presId="urn:microsoft.com/office/officeart/2005/8/layout/list1"/>
    <dgm:cxn modelId="{2035E4C4-64DD-4266-B3D9-41E5A9CC3F94}" srcId="{0210C9AB-1548-4F1F-881C-4280112D27FB}" destId="{E8484720-22FB-4723-955D-5C295C363206}" srcOrd="0" destOrd="0" parTransId="{D4E02218-D6DD-4A00-8845-D09EB70C855E}" sibTransId="{C8934F0E-9979-4EC1-81CD-21630C8D2CE8}"/>
    <dgm:cxn modelId="{F67B8527-751C-4CF1-8F76-A43E02D5B981}" type="presOf" srcId="{0210C9AB-1548-4F1F-881C-4280112D27FB}" destId="{CE8196BD-96A3-4C9B-BE8E-ECBEC6B2E262}" srcOrd="0" destOrd="0" presId="urn:microsoft.com/office/officeart/2005/8/layout/list1"/>
    <dgm:cxn modelId="{7677206A-EFB1-4BCB-932E-3D9EBE220AED}" srcId="{10B502EF-D372-4DEA-B9E2-7DDAD74E8DF1}" destId="{8752E99C-6EE9-4685-BCCC-B7D3FAFCC9A6}" srcOrd="5" destOrd="0" parTransId="{364C8471-F60C-4C7E-8221-FE1591CE64D1}" sibTransId="{37941219-1DF9-491C-ABD0-FFFAFF0200FF}"/>
    <dgm:cxn modelId="{206DC8AC-FE52-4DFE-A6E3-CE26FF7C42DE}" srcId="{10B502EF-D372-4DEA-B9E2-7DDAD74E8DF1}" destId="{6E5C2231-CA3A-4E17-AB62-3E1CD718012F}" srcOrd="6" destOrd="0" parTransId="{C802A6CD-C66F-435E-AADF-46FA573C230B}" sibTransId="{C2D343C6-2323-4BC4-844A-0BC3B5AE2860}"/>
    <dgm:cxn modelId="{CDD1167C-8686-48E6-8D3E-D8840DBF0F29}" type="presOf" srcId="{D2F7A4EF-CB64-47DC-BF74-45C3455A8B94}" destId="{F6395F5D-3C09-4F1F-881A-0C445E6B3742}" srcOrd="1" destOrd="0" presId="urn:microsoft.com/office/officeart/2005/8/layout/list1"/>
    <dgm:cxn modelId="{6FF705A4-E262-49A9-AC33-A5C657C489E6}" type="presOf" srcId="{A7952269-AB14-4B81-89F6-59652F2B4154}" destId="{2BD6E5D8-DD70-4102-A464-F7C36EE4C2FE}" srcOrd="0" destOrd="0" presId="urn:microsoft.com/office/officeart/2005/8/layout/list1"/>
    <dgm:cxn modelId="{F318D11D-BCD0-470C-9475-E95B86561CA5}" type="presOf" srcId="{A7952269-AB14-4B81-89F6-59652F2B4154}" destId="{5440DCBB-3FD7-41B3-B65D-CE6C72B6AFB1}" srcOrd="1" destOrd="0" presId="urn:microsoft.com/office/officeart/2005/8/layout/list1"/>
    <dgm:cxn modelId="{D2EF8B78-7C41-4138-9782-4007E17E4295}" type="presOf" srcId="{0F6E47DC-BEB6-4A4D-9A8C-DC38602597EE}" destId="{BAC58C2D-3CE0-458C-8FAE-81E9EBC31016}" srcOrd="1" destOrd="0" presId="urn:microsoft.com/office/officeart/2005/8/layout/list1"/>
    <dgm:cxn modelId="{A25D4A21-40E8-4603-9F84-EB78EAA8F88B}" type="presOf" srcId="{8752E99C-6EE9-4685-BCCC-B7D3FAFCC9A6}" destId="{A1DE006C-334F-47A0-A9CD-96326B017213}" srcOrd="0" destOrd="0" presId="urn:microsoft.com/office/officeart/2005/8/layout/list1"/>
    <dgm:cxn modelId="{CC10ED78-01FA-48DB-9391-2A043E2689E6}" type="presOf" srcId="{10B502EF-D372-4DEA-B9E2-7DDAD74E8DF1}" destId="{9F435959-79E9-4E12-BF30-289565106215}" srcOrd="0" destOrd="0" presId="urn:microsoft.com/office/officeart/2005/8/layout/list1"/>
    <dgm:cxn modelId="{939310FF-BCB6-434A-A37E-9CF687833F8F}" type="presOf" srcId="{6E5C2231-CA3A-4E17-AB62-3E1CD718012F}" destId="{4512C98A-D005-4323-A799-E109ED0688AA}" srcOrd="1" destOrd="0" presId="urn:microsoft.com/office/officeart/2005/8/layout/list1"/>
    <dgm:cxn modelId="{F14591D4-C6E3-4673-A3CE-5C845DCDFB93}" srcId="{10B502EF-D372-4DEA-B9E2-7DDAD74E8DF1}" destId="{0F6E47DC-BEB6-4A4D-9A8C-DC38602597EE}" srcOrd="4" destOrd="0" parTransId="{2F3D9EDC-FFD9-4FC6-8F11-626A181867B7}" sibTransId="{2557D68F-DC6D-4D8A-B137-CE6F1BE8AD75}"/>
    <dgm:cxn modelId="{6E8E6D82-5337-45D0-A38C-5DB91F09E4A0}" srcId="{10B502EF-D372-4DEA-B9E2-7DDAD74E8DF1}" destId="{A7952269-AB14-4B81-89F6-59652F2B4154}" srcOrd="2" destOrd="0" parTransId="{2A075958-D329-4363-B7D4-CD88978091CB}" sibTransId="{93B26B28-E35C-4434-B750-CF1562D1769C}"/>
    <dgm:cxn modelId="{D8BE215D-9154-46D5-B97A-613FE30003A2}" type="presOf" srcId="{6E5C2231-CA3A-4E17-AB62-3E1CD718012F}" destId="{BD928FA3-1BF9-48AE-B57B-242007A3DF68}" srcOrd="0" destOrd="0" presId="urn:microsoft.com/office/officeart/2005/8/layout/list1"/>
    <dgm:cxn modelId="{DDA0B045-2DD6-47B3-9B6F-732BC9A8DD64}" srcId="{10B502EF-D372-4DEA-B9E2-7DDAD74E8DF1}" destId="{437D0084-0B97-4733-91E7-D04724165903}" srcOrd="1" destOrd="0" parTransId="{3D052D70-2A53-4570-AED2-54683D70F542}" sibTransId="{95480C59-1AA4-495C-B79F-FFE716EF109F}"/>
    <dgm:cxn modelId="{5308C066-5F71-4AFC-B29B-6C93410C9483}" srcId="{10B502EF-D372-4DEA-B9E2-7DDAD74E8DF1}" destId="{0210C9AB-1548-4F1F-881C-4280112D27FB}" srcOrd="0" destOrd="0" parTransId="{D02F5400-89D9-40BE-8400-6AD880D96D43}" sibTransId="{A8A7FF6A-11AC-4F6F-8813-2EE3B107AD9E}"/>
    <dgm:cxn modelId="{4E4F91D8-999A-4652-8697-81871D2B3109}" type="presOf" srcId="{E8484720-22FB-4723-955D-5C295C363206}" destId="{2F911D88-A366-4F8C-8007-BF4A1CAD6B6B}" srcOrd="0" destOrd="0" presId="urn:microsoft.com/office/officeart/2005/8/layout/list1"/>
    <dgm:cxn modelId="{7062BBD7-C589-4AC1-BF1A-919E19D637A7}" srcId="{10B502EF-D372-4DEA-B9E2-7DDAD74E8DF1}" destId="{D2F7A4EF-CB64-47DC-BF74-45C3455A8B94}" srcOrd="3" destOrd="0" parTransId="{BA22E15D-9A67-438D-94A4-FE6ECC69264B}" sibTransId="{29FC7395-0ACC-4066-B8D4-22BC34DA1529}"/>
    <dgm:cxn modelId="{75336D68-E354-4023-AA8D-142F6DD3E2DE}" type="presParOf" srcId="{9F435959-79E9-4E12-BF30-289565106215}" destId="{7BC3BBB4-895C-4145-A52B-EF8F3C1326E5}" srcOrd="0" destOrd="0" presId="urn:microsoft.com/office/officeart/2005/8/layout/list1"/>
    <dgm:cxn modelId="{849FDA0A-DE18-4CE3-AF3B-07CB21F22635}" type="presParOf" srcId="{7BC3BBB4-895C-4145-A52B-EF8F3C1326E5}" destId="{CE8196BD-96A3-4C9B-BE8E-ECBEC6B2E262}" srcOrd="0" destOrd="0" presId="urn:microsoft.com/office/officeart/2005/8/layout/list1"/>
    <dgm:cxn modelId="{1227D645-C08E-4899-8E95-F014F398CA86}" type="presParOf" srcId="{7BC3BBB4-895C-4145-A52B-EF8F3C1326E5}" destId="{5ED275B4-7A14-4A09-87D5-3A0114A15F49}" srcOrd="1" destOrd="0" presId="urn:microsoft.com/office/officeart/2005/8/layout/list1"/>
    <dgm:cxn modelId="{E6E58468-BD29-4BD1-BB7E-21BDF12B7BA3}" type="presParOf" srcId="{9F435959-79E9-4E12-BF30-289565106215}" destId="{EE17D571-27DF-4A28-93B1-4BA13A238863}" srcOrd="1" destOrd="0" presId="urn:microsoft.com/office/officeart/2005/8/layout/list1"/>
    <dgm:cxn modelId="{5D318D6E-089A-4178-87CE-5EEAA959302A}" type="presParOf" srcId="{9F435959-79E9-4E12-BF30-289565106215}" destId="{2F911D88-A366-4F8C-8007-BF4A1CAD6B6B}" srcOrd="2" destOrd="0" presId="urn:microsoft.com/office/officeart/2005/8/layout/list1"/>
    <dgm:cxn modelId="{C925BC76-9DE7-4233-A2F7-97B1D24C1C05}" type="presParOf" srcId="{9F435959-79E9-4E12-BF30-289565106215}" destId="{6913B79B-B70A-43AC-AE18-30EB62B16C04}" srcOrd="3" destOrd="0" presId="urn:microsoft.com/office/officeart/2005/8/layout/list1"/>
    <dgm:cxn modelId="{5811F645-86FA-49DF-A830-A59A8E5C436C}" type="presParOf" srcId="{9F435959-79E9-4E12-BF30-289565106215}" destId="{8662D2AD-48D1-4136-9B77-D8DC625B437E}" srcOrd="4" destOrd="0" presId="urn:microsoft.com/office/officeart/2005/8/layout/list1"/>
    <dgm:cxn modelId="{8C72CDDF-C9CA-4383-9912-B08E47D15BFB}" type="presParOf" srcId="{8662D2AD-48D1-4136-9B77-D8DC625B437E}" destId="{DD4A84C7-4B82-4C15-90A7-E248A3CA0CD2}" srcOrd="0" destOrd="0" presId="urn:microsoft.com/office/officeart/2005/8/layout/list1"/>
    <dgm:cxn modelId="{7C28517E-4027-4BE4-919D-F5B18AF4ADD7}" type="presParOf" srcId="{8662D2AD-48D1-4136-9B77-D8DC625B437E}" destId="{BD0EA552-BA66-437F-B75D-3072CFF440D3}" srcOrd="1" destOrd="0" presId="urn:microsoft.com/office/officeart/2005/8/layout/list1"/>
    <dgm:cxn modelId="{A6E269DE-1D69-40D0-BF65-508D6A31AE78}" type="presParOf" srcId="{9F435959-79E9-4E12-BF30-289565106215}" destId="{6217B55D-6F8E-4A43-928A-7E5CC4A2521D}" srcOrd="5" destOrd="0" presId="urn:microsoft.com/office/officeart/2005/8/layout/list1"/>
    <dgm:cxn modelId="{1B002E8B-DBF2-436A-8EB9-59D48A67B6F3}" type="presParOf" srcId="{9F435959-79E9-4E12-BF30-289565106215}" destId="{CDBFAADF-C4CE-4B28-8CA9-C3788817A98E}" srcOrd="6" destOrd="0" presId="urn:microsoft.com/office/officeart/2005/8/layout/list1"/>
    <dgm:cxn modelId="{856D412A-A1D2-49C1-8F52-6A24130C7A1F}" type="presParOf" srcId="{9F435959-79E9-4E12-BF30-289565106215}" destId="{126C2667-6C4B-4B9B-B1E3-963EA4063CC7}" srcOrd="7" destOrd="0" presId="urn:microsoft.com/office/officeart/2005/8/layout/list1"/>
    <dgm:cxn modelId="{2345D919-19E7-44B4-B3D3-8785A822D2C1}" type="presParOf" srcId="{9F435959-79E9-4E12-BF30-289565106215}" destId="{ECB78F4D-853C-4A59-8FA4-860988B5426B}" srcOrd="8" destOrd="0" presId="urn:microsoft.com/office/officeart/2005/8/layout/list1"/>
    <dgm:cxn modelId="{626DD62F-BEDE-4094-99A1-66CD9CC73743}" type="presParOf" srcId="{ECB78F4D-853C-4A59-8FA4-860988B5426B}" destId="{2BD6E5D8-DD70-4102-A464-F7C36EE4C2FE}" srcOrd="0" destOrd="0" presId="urn:microsoft.com/office/officeart/2005/8/layout/list1"/>
    <dgm:cxn modelId="{32F73877-E750-4522-A2DC-16DE0F2F32F9}" type="presParOf" srcId="{ECB78F4D-853C-4A59-8FA4-860988B5426B}" destId="{5440DCBB-3FD7-41B3-B65D-CE6C72B6AFB1}" srcOrd="1" destOrd="0" presId="urn:microsoft.com/office/officeart/2005/8/layout/list1"/>
    <dgm:cxn modelId="{AA20BC68-26B0-4CAD-BF82-9A0EE8E5FFE9}" type="presParOf" srcId="{9F435959-79E9-4E12-BF30-289565106215}" destId="{18222FCF-0E9F-4822-B3E8-F04A14AA7F35}" srcOrd="9" destOrd="0" presId="urn:microsoft.com/office/officeart/2005/8/layout/list1"/>
    <dgm:cxn modelId="{AA8E3854-0CE3-4921-A300-1DD1F9CB3958}" type="presParOf" srcId="{9F435959-79E9-4E12-BF30-289565106215}" destId="{E14438E7-DF6E-4A01-95E8-AFF440BF7BFA}" srcOrd="10" destOrd="0" presId="urn:microsoft.com/office/officeart/2005/8/layout/list1"/>
    <dgm:cxn modelId="{8D916B06-B004-41D6-A53F-C0CA52ABF217}" type="presParOf" srcId="{9F435959-79E9-4E12-BF30-289565106215}" destId="{83F40F83-4131-4C0D-8EDC-9EDBACBA4E00}" srcOrd="11" destOrd="0" presId="urn:microsoft.com/office/officeart/2005/8/layout/list1"/>
    <dgm:cxn modelId="{C3CAFF56-C604-438E-AFF2-3BAA46FA7BCA}" type="presParOf" srcId="{9F435959-79E9-4E12-BF30-289565106215}" destId="{36EDE875-5E3D-4210-A057-B0B8CF9C1BFA}" srcOrd="12" destOrd="0" presId="urn:microsoft.com/office/officeart/2005/8/layout/list1"/>
    <dgm:cxn modelId="{E0B939E0-1342-4CFD-B7FB-F7B5F4874A73}" type="presParOf" srcId="{36EDE875-5E3D-4210-A057-B0B8CF9C1BFA}" destId="{A9032EB1-D519-4764-AABB-A227B0FB0D89}" srcOrd="0" destOrd="0" presId="urn:microsoft.com/office/officeart/2005/8/layout/list1"/>
    <dgm:cxn modelId="{851B9892-51CF-417C-8732-EA46D30A601B}" type="presParOf" srcId="{36EDE875-5E3D-4210-A057-B0B8CF9C1BFA}" destId="{F6395F5D-3C09-4F1F-881A-0C445E6B3742}" srcOrd="1" destOrd="0" presId="urn:microsoft.com/office/officeart/2005/8/layout/list1"/>
    <dgm:cxn modelId="{58A691E6-0169-4390-96F4-855BC2E23B6E}" type="presParOf" srcId="{9F435959-79E9-4E12-BF30-289565106215}" destId="{2191FA81-B9D1-491E-B8A0-2DFF50FD3B8A}" srcOrd="13" destOrd="0" presId="urn:microsoft.com/office/officeart/2005/8/layout/list1"/>
    <dgm:cxn modelId="{C46ECFCC-C9BA-47E5-AFC8-46A8178DD8DC}" type="presParOf" srcId="{9F435959-79E9-4E12-BF30-289565106215}" destId="{07319B4B-69DC-4C2E-A53F-AF41AF6445DB}" srcOrd="14" destOrd="0" presId="urn:microsoft.com/office/officeart/2005/8/layout/list1"/>
    <dgm:cxn modelId="{E467573A-BA2F-4DD9-9277-06AD3D0AA3EB}" type="presParOf" srcId="{9F435959-79E9-4E12-BF30-289565106215}" destId="{B7EB6AB1-085F-4043-91D3-90262726EFE6}" srcOrd="15" destOrd="0" presId="urn:microsoft.com/office/officeart/2005/8/layout/list1"/>
    <dgm:cxn modelId="{0D6C500C-E9AC-4853-ABD2-E1C9D4011EA8}" type="presParOf" srcId="{9F435959-79E9-4E12-BF30-289565106215}" destId="{057B3506-C98B-4D40-A95E-727123BA2B53}" srcOrd="16" destOrd="0" presId="urn:microsoft.com/office/officeart/2005/8/layout/list1"/>
    <dgm:cxn modelId="{90369919-0D6E-4B8D-9BBD-0D7CFE07345D}" type="presParOf" srcId="{057B3506-C98B-4D40-A95E-727123BA2B53}" destId="{3D400C56-6426-4957-950B-FC90855726A7}" srcOrd="0" destOrd="0" presId="urn:microsoft.com/office/officeart/2005/8/layout/list1"/>
    <dgm:cxn modelId="{040B853B-EB60-432F-9C51-EC7C7FD04EC5}" type="presParOf" srcId="{057B3506-C98B-4D40-A95E-727123BA2B53}" destId="{BAC58C2D-3CE0-458C-8FAE-81E9EBC31016}" srcOrd="1" destOrd="0" presId="urn:microsoft.com/office/officeart/2005/8/layout/list1"/>
    <dgm:cxn modelId="{4F124570-3FD9-496D-9C54-92675175EBFA}" type="presParOf" srcId="{9F435959-79E9-4E12-BF30-289565106215}" destId="{A637BB7E-CF62-43F3-903A-AFB5C0CED21E}" srcOrd="17" destOrd="0" presId="urn:microsoft.com/office/officeart/2005/8/layout/list1"/>
    <dgm:cxn modelId="{BCA64F8A-6050-4D1B-80E7-599252477AEF}" type="presParOf" srcId="{9F435959-79E9-4E12-BF30-289565106215}" destId="{526597D5-5112-45AD-98E8-20444B0C166F}" srcOrd="18" destOrd="0" presId="urn:microsoft.com/office/officeart/2005/8/layout/list1"/>
    <dgm:cxn modelId="{94EA7496-1B1B-4A57-9B84-A8E6D89C1856}" type="presParOf" srcId="{9F435959-79E9-4E12-BF30-289565106215}" destId="{1F147AE8-8A4E-434D-B3AA-46CABB1A4765}" srcOrd="19" destOrd="0" presId="urn:microsoft.com/office/officeart/2005/8/layout/list1"/>
    <dgm:cxn modelId="{E5F90E0A-A2B1-4CE3-8261-EB6A08F12444}" type="presParOf" srcId="{9F435959-79E9-4E12-BF30-289565106215}" destId="{9116D118-5675-4091-9BC8-927BEF888DCD}" srcOrd="20" destOrd="0" presId="urn:microsoft.com/office/officeart/2005/8/layout/list1"/>
    <dgm:cxn modelId="{E0B6C101-4EC7-4546-89D2-257B5E98123B}" type="presParOf" srcId="{9116D118-5675-4091-9BC8-927BEF888DCD}" destId="{A1DE006C-334F-47A0-A9CD-96326B017213}" srcOrd="0" destOrd="0" presId="urn:microsoft.com/office/officeart/2005/8/layout/list1"/>
    <dgm:cxn modelId="{771A1820-F3DB-4EEB-A932-FFD019A00A1F}" type="presParOf" srcId="{9116D118-5675-4091-9BC8-927BEF888DCD}" destId="{AD456DDC-B1E9-4543-B083-823B68121082}" srcOrd="1" destOrd="0" presId="urn:microsoft.com/office/officeart/2005/8/layout/list1"/>
    <dgm:cxn modelId="{2D079854-21D0-4F9C-BA12-51689678C5F3}" type="presParOf" srcId="{9F435959-79E9-4E12-BF30-289565106215}" destId="{287F2549-BE64-4636-BCC7-A304EC1F9E05}" srcOrd="21" destOrd="0" presId="urn:microsoft.com/office/officeart/2005/8/layout/list1"/>
    <dgm:cxn modelId="{5AD55307-EE91-421A-B986-EB4759B565B1}" type="presParOf" srcId="{9F435959-79E9-4E12-BF30-289565106215}" destId="{530BBFBE-C75E-4E71-97E4-DCD7569AA74A}" srcOrd="22" destOrd="0" presId="urn:microsoft.com/office/officeart/2005/8/layout/list1"/>
    <dgm:cxn modelId="{4F38E802-C1F7-4F1F-979E-8F3A66DE354A}" type="presParOf" srcId="{9F435959-79E9-4E12-BF30-289565106215}" destId="{1026D988-0ADB-4036-ACC0-3DF16A7D44EF}" srcOrd="23" destOrd="0" presId="urn:microsoft.com/office/officeart/2005/8/layout/list1"/>
    <dgm:cxn modelId="{73A59D34-5AEE-4897-842B-24C68E6B3D85}" type="presParOf" srcId="{9F435959-79E9-4E12-BF30-289565106215}" destId="{FA1BFF22-CA5C-4115-B22A-BD2F43634EB2}" srcOrd="24" destOrd="0" presId="urn:microsoft.com/office/officeart/2005/8/layout/list1"/>
    <dgm:cxn modelId="{E10F2E61-7D07-4C0A-8E6B-E0E056A9C421}" type="presParOf" srcId="{FA1BFF22-CA5C-4115-B22A-BD2F43634EB2}" destId="{BD928FA3-1BF9-48AE-B57B-242007A3DF68}" srcOrd="0" destOrd="0" presId="urn:microsoft.com/office/officeart/2005/8/layout/list1"/>
    <dgm:cxn modelId="{2F800035-B70D-46F1-8596-C9CB2BD84477}" type="presParOf" srcId="{FA1BFF22-CA5C-4115-B22A-BD2F43634EB2}" destId="{4512C98A-D005-4323-A799-E109ED0688AA}" srcOrd="1" destOrd="0" presId="urn:microsoft.com/office/officeart/2005/8/layout/list1"/>
    <dgm:cxn modelId="{896A210C-F62E-4D04-A648-74EFCAFD936B}" type="presParOf" srcId="{9F435959-79E9-4E12-BF30-289565106215}" destId="{1E4EEFDE-4A93-4D2F-8CCE-1A6870BB6B14}" srcOrd="25" destOrd="0" presId="urn:microsoft.com/office/officeart/2005/8/layout/list1"/>
    <dgm:cxn modelId="{5E146D00-3D99-4714-ABD9-C36CD7778978}" type="presParOf" srcId="{9F435959-79E9-4E12-BF30-289565106215}" destId="{CF120BC4-8206-4FF6-8E70-09A7D84FC2C2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VY_32_INOVACE_15_Zájmena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Zájmena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11D88-A366-4F8C-8007-BF4A1CAD6B6B}">
      <dsp:nvSpPr>
        <dsp:cNvPr id="0" name=""/>
        <dsp:cNvSpPr/>
      </dsp:nvSpPr>
      <dsp:spPr>
        <a:xfrm>
          <a:off x="0" y="37538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33248" rIns="47311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600" kern="1200"/>
        </a:p>
      </dsp:txBody>
      <dsp:txXfrm>
        <a:off x="0" y="375380"/>
        <a:ext cx="6096000" cy="403200"/>
      </dsp:txXfrm>
    </dsp:sp>
    <dsp:sp modelId="{5ED275B4-7A14-4A09-87D5-3A0114A15F49}">
      <dsp:nvSpPr>
        <dsp:cNvPr id="0" name=""/>
        <dsp:cNvSpPr/>
      </dsp:nvSpPr>
      <dsp:spPr>
        <a:xfrm>
          <a:off x="311694" y="0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osobní</a:t>
          </a:r>
          <a:endParaRPr lang="cs-CZ" sz="1600" kern="1200"/>
        </a:p>
      </dsp:txBody>
      <dsp:txXfrm>
        <a:off x="334751" y="23057"/>
        <a:ext cx="2060858" cy="426206"/>
      </dsp:txXfrm>
    </dsp:sp>
    <dsp:sp modelId="{CDBFAADF-C4CE-4B28-8CA9-C3788817A98E}">
      <dsp:nvSpPr>
        <dsp:cNvPr id="0" name=""/>
        <dsp:cNvSpPr/>
      </dsp:nvSpPr>
      <dsp:spPr>
        <a:xfrm>
          <a:off x="0" y="110114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EA552-BA66-437F-B75D-3072CFF440D3}">
      <dsp:nvSpPr>
        <dsp:cNvPr id="0" name=""/>
        <dsp:cNvSpPr/>
      </dsp:nvSpPr>
      <dsp:spPr>
        <a:xfrm>
          <a:off x="311694" y="735857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ukazovací</a:t>
          </a:r>
          <a:endParaRPr lang="cs-CZ" sz="1600" kern="1200"/>
        </a:p>
      </dsp:txBody>
      <dsp:txXfrm>
        <a:off x="334751" y="758914"/>
        <a:ext cx="2060858" cy="426206"/>
      </dsp:txXfrm>
    </dsp:sp>
    <dsp:sp modelId="{E14438E7-DF6E-4A01-95E8-AFF440BF7BFA}">
      <dsp:nvSpPr>
        <dsp:cNvPr id="0" name=""/>
        <dsp:cNvSpPr/>
      </dsp:nvSpPr>
      <dsp:spPr>
        <a:xfrm>
          <a:off x="0" y="182690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40DCBB-3FD7-41B3-B65D-CE6C72B6AFB1}">
      <dsp:nvSpPr>
        <dsp:cNvPr id="0" name=""/>
        <dsp:cNvSpPr/>
      </dsp:nvSpPr>
      <dsp:spPr>
        <a:xfrm>
          <a:off x="311694" y="1455935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přivlastňovací</a:t>
          </a:r>
          <a:endParaRPr lang="cs-CZ" sz="1600" kern="1200"/>
        </a:p>
      </dsp:txBody>
      <dsp:txXfrm>
        <a:off x="334751" y="1478992"/>
        <a:ext cx="2060858" cy="426206"/>
      </dsp:txXfrm>
    </dsp:sp>
    <dsp:sp modelId="{07319B4B-69DC-4C2E-A53F-AF41AF6445DB}">
      <dsp:nvSpPr>
        <dsp:cNvPr id="0" name=""/>
        <dsp:cNvSpPr/>
      </dsp:nvSpPr>
      <dsp:spPr>
        <a:xfrm>
          <a:off x="0" y="2552659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95F5D-3C09-4F1F-881A-0C445E6B3742}">
      <dsp:nvSpPr>
        <dsp:cNvPr id="0" name=""/>
        <dsp:cNvSpPr/>
      </dsp:nvSpPr>
      <dsp:spPr>
        <a:xfrm>
          <a:off x="311694" y="2248023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tázací</a:t>
          </a:r>
          <a:endParaRPr lang="cs-CZ" sz="1600" kern="1200"/>
        </a:p>
      </dsp:txBody>
      <dsp:txXfrm>
        <a:off x="334751" y="2271080"/>
        <a:ext cx="2060858" cy="426206"/>
      </dsp:txXfrm>
    </dsp:sp>
    <dsp:sp modelId="{526597D5-5112-45AD-98E8-20444B0C166F}">
      <dsp:nvSpPr>
        <dsp:cNvPr id="0" name=""/>
        <dsp:cNvSpPr/>
      </dsp:nvSpPr>
      <dsp:spPr>
        <a:xfrm>
          <a:off x="0" y="327842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C58C2D-3CE0-458C-8FAE-81E9EBC31016}">
      <dsp:nvSpPr>
        <dsp:cNvPr id="0" name=""/>
        <dsp:cNvSpPr/>
      </dsp:nvSpPr>
      <dsp:spPr>
        <a:xfrm>
          <a:off x="311694" y="2968105"/>
          <a:ext cx="2069506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vztažná</a:t>
          </a:r>
          <a:endParaRPr lang="cs-CZ" sz="1600" kern="1200"/>
        </a:p>
      </dsp:txBody>
      <dsp:txXfrm>
        <a:off x="334751" y="2991162"/>
        <a:ext cx="2023392" cy="426206"/>
      </dsp:txXfrm>
    </dsp:sp>
    <dsp:sp modelId="{530BBFBE-C75E-4E71-97E4-DCD7569AA74A}">
      <dsp:nvSpPr>
        <dsp:cNvPr id="0" name=""/>
        <dsp:cNvSpPr/>
      </dsp:nvSpPr>
      <dsp:spPr>
        <a:xfrm>
          <a:off x="0" y="400418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56DDC-B1E9-4543-B083-823B68121082}">
      <dsp:nvSpPr>
        <dsp:cNvPr id="0" name=""/>
        <dsp:cNvSpPr/>
      </dsp:nvSpPr>
      <dsp:spPr>
        <a:xfrm>
          <a:off x="311694" y="3688183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neurčitá</a:t>
          </a:r>
          <a:endParaRPr lang="cs-CZ" sz="1600" kern="1200"/>
        </a:p>
      </dsp:txBody>
      <dsp:txXfrm>
        <a:off x="334751" y="3711240"/>
        <a:ext cx="2060858" cy="426206"/>
      </dsp:txXfrm>
    </dsp:sp>
    <dsp:sp modelId="{CF120BC4-8206-4FF6-8E70-09A7D84FC2C2}">
      <dsp:nvSpPr>
        <dsp:cNvPr id="0" name=""/>
        <dsp:cNvSpPr/>
      </dsp:nvSpPr>
      <dsp:spPr>
        <a:xfrm>
          <a:off x="0" y="4729940"/>
          <a:ext cx="6096000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12C98A-D005-4323-A799-E109ED0688AA}">
      <dsp:nvSpPr>
        <dsp:cNvPr id="0" name=""/>
        <dsp:cNvSpPr/>
      </dsp:nvSpPr>
      <dsp:spPr>
        <a:xfrm>
          <a:off x="311694" y="4408261"/>
          <a:ext cx="2106972" cy="47232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záporná</a:t>
          </a:r>
          <a:endParaRPr lang="cs-CZ" sz="1600" kern="1200"/>
        </a:p>
      </dsp:txBody>
      <dsp:txXfrm>
        <a:off x="334751" y="4431318"/>
        <a:ext cx="2060858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49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307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535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21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44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15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81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7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95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81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46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5D1921-250F-4AEB-BC2A-34F49E361E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60A514-C14D-4C62-B932-CEDE15696A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802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98389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873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Pracujeme s interaktivní tabulí.</a:t>
            </a:r>
          </a:p>
          <a:p>
            <a:r>
              <a:rPr lang="cs-CZ" smtClean="0"/>
              <a:t>Společná práce je zaměřena na druhy zájmen.</a:t>
            </a:r>
          </a:p>
          <a:p>
            <a:r>
              <a:rPr lang="cs-CZ" smtClean="0"/>
              <a:t>Samostatná práce obsahuje jazykový rozbor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/motivační rozhovor na téma Koťátko/.</a:t>
            </a:r>
          </a:p>
          <a:p>
            <a:r>
              <a:rPr lang="cs-CZ" smtClean="0"/>
              <a:t>Inovace:využití interaktivní tabule vybízí žáky k aktivnímu osvojení učiva.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4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 marL="514350" indent="-514350">
              <a:buFont typeface="+mj-lt"/>
              <a:buAutoNum type="arabicParenR"/>
            </a:pPr>
            <a:r>
              <a:rPr lang="cs-CZ" smtClean="0"/>
              <a:t>Společná práce u interaktivní tabule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Přiřaď správně skupiny zájmen k druhům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Dopiš zájmena k druhům zájmen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Najdi k zájmenu 1.pád</a:t>
            </a:r>
          </a:p>
          <a:p>
            <a:pPr marL="514350" indent="-514350">
              <a:buFont typeface="+mj-lt"/>
              <a:buAutoNum type="alphaLcParenR"/>
            </a:pPr>
            <a:endParaRPr lang="cs-CZ" smtClean="0"/>
          </a:p>
          <a:p>
            <a:pPr marL="514350" indent="-514350">
              <a:buFont typeface="+mj-lt"/>
              <a:buAutoNum type="arabicParenR" startAt="2"/>
            </a:pPr>
            <a:r>
              <a:rPr lang="cs-CZ" smtClean="0"/>
              <a:t>Samostatná práce-jazykový rozbor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1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854" y="0"/>
            <a:ext cx="4212129" cy="838200"/>
          </a:xfrm>
        </p:spPr>
        <p:txBody>
          <a:bodyPr>
            <a:normAutofit/>
          </a:bodyPr>
          <a:lstStyle/>
          <a:p>
            <a:r>
              <a:rPr lang="cs-CZ" smtClean="0"/>
              <a:t> druhy Zájmen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788740"/>
            <a:ext cx="8686800" cy="6069260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Osobní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Ukazovací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Přivlastňovací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Tázací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Vztažná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Neurčitá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smtClean="0"/>
              <a:t>Záporná</a:t>
            </a:r>
          </a:p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0"/>
            <a:ext cx="2177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Přiřaď správně.</a:t>
            </a:r>
            <a:endParaRPr lang="cs-CZ" sz="2400"/>
          </a:p>
        </p:txBody>
      </p:sp>
      <p:sp>
        <p:nvSpPr>
          <p:cNvPr id="8" name="Obdélník 7"/>
          <p:cNvSpPr/>
          <p:nvPr/>
        </p:nvSpPr>
        <p:spPr>
          <a:xfrm>
            <a:off x="3467090" y="692696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j</a:t>
            </a:r>
            <a:r>
              <a:rPr lang="cs-CZ" smtClean="0"/>
              <a:t>á,ty,on,ona,ono,my ,vy,oni,ony ona,si,se</a:t>
            </a: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67090" y="1484784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n</a:t>
            </a:r>
            <a:r>
              <a:rPr lang="cs-CZ" smtClean="0"/>
              <a:t>ikdo,nic,nijaký,ničí,žádný</a:t>
            </a: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67115" y="2420888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t</a:t>
            </a:r>
            <a:r>
              <a:rPr lang="cs-CZ" smtClean="0"/>
              <a:t>en/ta,to,ti,ty,ta/,tento/tato,…/,tenhle,onen,</a:t>
            </a:r>
          </a:p>
          <a:p>
            <a:pPr algn="ctr"/>
            <a:r>
              <a:rPr lang="cs-CZ" smtClean="0"/>
              <a:t>takový,týž,tentýž,sám</a:t>
            </a: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67115" y="3284984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n</a:t>
            </a:r>
            <a:r>
              <a:rPr lang="cs-CZ" smtClean="0"/>
              <a:t>ěkdo,něco,některý,nějaký,něčí,leckdo,lecjaký,</a:t>
            </a:r>
          </a:p>
          <a:p>
            <a:pPr algn="ctr"/>
            <a:r>
              <a:rPr lang="cs-CZ" smtClean="0"/>
              <a:t>ledakdo,kdosi,cosi,kterýsi,každý,všechen,…</a:t>
            </a: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67115" y="4221088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m</a:t>
            </a:r>
            <a:r>
              <a:rPr lang="cs-CZ" smtClean="0"/>
              <a:t>ůj,tvůj,svůj,náš,váš,jeho,její,jejich</a:t>
            </a: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67115" y="5085184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Kdo?Co?Jaký?Který?Čí?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512201" y="5949280"/>
            <a:ext cx="5184576" cy="64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k</a:t>
            </a:r>
            <a:r>
              <a:rPr lang="cs-CZ" smtClean="0"/>
              <a:t>do,co,jaký,který,čí,jenž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6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2.Dopiš zájmena: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3516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34070572"/>
              </p:ext>
            </p:extLst>
          </p:nvPr>
        </p:nvGraphicFramePr>
        <p:xfrm>
          <a:off x="1524000" y="1397000"/>
          <a:ext cx="6096000" cy="5272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050" name="Picture 2" descr="C:\Users\Kolářová\AppData\Local\Microsoft\Windows\Temporary Internet Files\Content.IE5\AM1I8PN9\MC90044190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235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Najdi k zájmenu 1.pád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Jí__________</a:t>
            </a:r>
          </a:p>
          <a:p>
            <a:r>
              <a:rPr lang="cs-CZ" smtClean="0"/>
              <a:t>Nám_______</a:t>
            </a:r>
          </a:p>
          <a:p>
            <a:r>
              <a:rPr lang="cs-CZ" smtClean="0"/>
              <a:t>Jejich______</a:t>
            </a:r>
          </a:p>
          <a:p>
            <a:r>
              <a:rPr lang="cs-CZ" smtClean="0"/>
              <a:t>Vašim______</a:t>
            </a:r>
          </a:p>
          <a:p>
            <a:r>
              <a:rPr lang="cs-CZ" smtClean="0"/>
              <a:t>Jim________</a:t>
            </a:r>
          </a:p>
          <a:p>
            <a:r>
              <a:rPr lang="cs-CZ" smtClean="0"/>
              <a:t>Jich_______</a:t>
            </a:r>
          </a:p>
          <a:p>
            <a:r>
              <a:rPr lang="cs-CZ" smtClean="0"/>
              <a:t>O ní_______</a:t>
            </a:r>
          </a:p>
          <a:p>
            <a:r>
              <a:rPr lang="cs-CZ" smtClean="0"/>
              <a:t>Vás________</a:t>
            </a:r>
          </a:p>
          <a:p>
            <a:r>
              <a:rPr lang="cs-CZ" smtClean="0"/>
              <a:t>Tobě_______</a:t>
            </a:r>
          </a:p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Komu_______</a:t>
            </a:r>
          </a:p>
          <a:p>
            <a:r>
              <a:rPr lang="cs-CZ" smtClean="0"/>
              <a:t>Čeho________</a:t>
            </a:r>
          </a:p>
          <a:p>
            <a:r>
              <a:rPr lang="cs-CZ" smtClean="0"/>
              <a:t>Nikomu______</a:t>
            </a:r>
          </a:p>
          <a:p>
            <a:r>
              <a:rPr lang="cs-CZ" smtClean="0"/>
              <a:t>Něčeho______</a:t>
            </a:r>
          </a:p>
          <a:p>
            <a:r>
              <a:rPr lang="cs-CZ" smtClean="0"/>
              <a:t>Jakého______</a:t>
            </a:r>
          </a:p>
          <a:p>
            <a:r>
              <a:rPr lang="cs-CZ" smtClean="0"/>
              <a:t>Kterému_____</a:t>
            </a:r>
          </a:p>
          <a:p>
            <a:r>
              <a:rPr lang="cs-CZ" smtClean="0"/>
              <a:t>Jakých_______</a:t>
            </a:r>
          </a:p>
          <a:p>
            <a:r>
              <a:rPr lang="cs-CZ" smtClean="0"/>
              <a:t>Koho________</a:t>
            </a:r>
          </a:p>
          <a:p>
            <a:r>
              <a:rPr lang="cs-CZ" smtClean="0"/>
              <a:t>Žádných_____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AM1I8PN9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2795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E4CGPLA\MP9003874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66628"/>
            <a:ext cx="1664104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533" y="2708919"/>
            <a:ext cx="1743467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92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51768"/>
            <a:ext cx="862505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Koťátko</a:t>
            </a:r>
          </a:p>
          <a:p>
            <a:r>
              <a:rPr lang="cs-CZ" sz="2400" smtClean="0"/>
              <a:t>K narozeninám jsem dostala koťátko.Dávám mu mlíčko,</a:t>
            </a:r>
          </a:p>
          <a:p>
            <a:r>
              <a:rPr lang="cs-CZ" sz="2400" smtClean="0"/>
              <a:t>ale nesmím jej překrmit.Kam ho jen uložím?</a:t>
            </a:r>
          </a:p>
          <a:p>
            <a:r>
              <a:rPr lang="cs-CZ" sz="2400" smtClean="0"/>
              <a:t>Lehnu si k němu do pelíšku!Nemůžu to bez něj celou noc vydržet.</a:t>
            </a:r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88840"/>
            <a:ext cx="792088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00B050"/>
                </a:solidFill>
              </a:rPr>
              <a:t>1.Která zájmena zastupují slovo koťátko?Je jich 5.</a:t>
            </a:r>
          </a:p>
          <a:p>
            <a:r>
              <a:rPr lang="cs-CZ" sz="2400">
                <a:solidFill>
                  <a:srgbClr val="00B050"/>
                </a:solidFill>
              </a:rPr>
              <a:t> </a:t>
            </a:r>
            <a:r>
              <a:rPr lang="cs-CZ" sz="2400" smtClean="0">
                <a:solidFill>
                  <a:srgbClr val="00B050"/>
                </a:solidFill>
              </a:rPr>
              <a:t> Která by nahrazovala slovo kočička,kocourek?Doplň.</a:t>
            </a:r>
          </a:p>
          <a:p>
            <a:endParaRPr lang="cs-CZ" sz="2400">
              <a:solidFill>
                <a:srgbClr val="00B050"/>
              </a:solidFill>
            </a:endParaRPr>
          </a:p>
          <a:p>
            <a:endParaRPr lang="cs-CZ" sz="2400" smtClean="0">
              <a:solidFill>
                <a:srgbClr val="00B050"/>
              </a:solidFill>
            </a:endParaRPr>
          </a:p>
          <a:p>
            <a:endParaRPr lang="cs-CZ" sz="2400">
              <a:solidFill>
                <a:srgbClr val="00B050"/>
              </a:solidFill>
            </a:endParaRPr>
          </a:p>
          <a:p>
            <a:r>
              <a:rPr lang="cs-CZ" sz="2400" smtClean="0">
                <a:solidFill>
                  <a:srgbClr val="00B050"/>
                </a:solidFill>
              </a:rPr>
              <a:t>2.Napiš vzorec souvětí z </a:t>
            </a:r>
            <a:r>
              <a:rPr lang="cs-CZ" sz="2400" smtClean="0">
                <a:solidFill>
                  <a:srgbClr val="00B050"/>
                </a:solidFill>
              </a:rPr>
              <a:t>textu.</a:t>
            </a:r>
            <a:endParaRPr lang="cs-CZ" sz="2400" smtClean="0">
              <a:solidFill>
                <a:srgbClr val="00B050"/>
              </a:solidFill>
            </a:endParaRPr>
          </a:p>
          <a:p>
            <a:r>
              <a:rPr lang="cs-CZ" sz="2400" smtClean="0"/>
              <a:t>3.Opiš větu </a:t>
            </a:r>
            <a:r>
              <a:rPr lang="cs-CZ" sz="2400" smtClean="0"/>
              <a:t>tázací.</a:t>
            </a:r>
            <a:endParaRPr lang="cs-CZ" sz="2400" smtClean="0"/>
          </a:p>
          <a:p>
            <a:r>
              <a:rPr lang="cs-CZ" sz="2400" smtClean="0">
                <a:solidFill>
                  <a:srgbClr val="00B050"/>
                </a:solidFill>
              </a:rPr>
              <a:t>4.Udělej hláskový a slabičný rozbor </a:t>
            </a:r>
            <a:r>
              <a:rPr lang="cs-CZ" sz="2400" smtClean="0">
                <a:solidFill>
                  <a:srgbClr val="00B050"/>
                </a:solidFill>
              </a:rPr>
              <a:t>slov:</a:t>
            </a:r>
            <a:endParaRPr lang="cs-CZ" sz="2400" smtClean="0">
              <a:solidFill>
                <a:srgbClr val="00B050"/>
              </a:solidFill>
            </a:endParaRPr>
          </a:p>
          <a:p>
            <a:r>
              <a:rPr lang="cs-CZ" sz="2400">
                <a:solidFill>
                  <a:srgbClr val="00B050"/>
                </a:solidFill>
              </a:rPr>
              <a:t> </a:t>
            </a:r>
            <a:r>
              <a:rPr lang="cs-CZ" sz="2400" smtClean="0">
                <a:solidFill>
                  <a:srgbClr val="00B050"/>
                </a:solidFill>
              </a:rPr>
              <a:t>  </a:t>
            </a:r>
            <a:r>
              <a:rPr lang="cs-CZ" sz="2400" b="1" smtClean="0">
                <a:solidFill>
                  <a:srgbClr val="00B050"/>
                </a:solidFill>
              </a:rPr>
              <a:t>přikrmit   vydržet   uložím   celou</a:t>
            </a:r>
          </a:p>
          <a:p>
            <a:r>
              <a:rPr lang="cs-CZ" sz="2400" smtClean="0"/>
              <a:t>5.Jaké je koťátko?Vymýšlej přídavná</a:t>
            </a:r>
          </a:p>
          <a:p>
            <a:r>
              <a:rPr lang="cs-CZ" sz="2400"/>
              <a:t> </a:t>
            </a:r>
            <a:r>
              <a:rPr lang="cs-CZ" sz="2400" smtClean="0"/>
              <a:t>  jména.________________________</a:t>
            </a:r>
          </a:p>
          <a:p>
            <a:r>
              <a:rPr lang="cs-CZ"/>
              <a:t> </a:t>
            </a: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062859"/>
              </p:ext>
            </p:extLst>
          </p:nvPr>
        </p:nvGraphicFramePr>
        <p:xfrm>
          <a:off x="827582" y="2780928"/>
          <a:ext cx="6672066" cy="1112520"/>
        </p:xfrm>
        <a:graphic>
          <a:graphicData uri="http://schemas.openxmlformats.org/drawingml/2006/table">
            <a:tbl>
              <a:tblPr firstRow="1" firstCol="1">
                <a:tableStyleId>{BC89EF96-8CEA-46FF-86C4-4CE0E7609802}</a:tableStyleId>
              </a:tblPr>
              <a:tblGrid>
                <a:gridCol w="1112011"/>
                <a:gridCol w="1112011"/>
                <a:gridCol w="1112011"/>
                <a:gridCol w="1112011"/>
                <a:gridCol w="1112011"/>
                <a:gridCol w="111201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koťátko</a:t>
                      </a:r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kočička</a:t>
                      </a:r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kocourek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Kolářová\AppData\Local\Microsoft\Windows\Temporary Internet Files\Content.IE5\2XL4XW1A\MC900410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524" y="4130484"/>
            <a:ext cx="2831638" cy="272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35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</a:t>
            </a:r>
            <a:r>
              <a:rPr lang="cs-CZ" smtClean="0"/>
              <a:t>lustrace.: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84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267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1_Motiv systému Office</vt:lpstr>
      <vt:lpstr>Prezentace aplikace PowerPoint</vt:lpstr>
      <vt:lpstr>Anotace</vt:lpstr>
      <vt:lpstr>obsah</vt:lpstr>
      <vt:lpstr> druhy Zájmen</vt:lpstr>
      <vt:lpstr>2.Dopiš zájmena:</vt:lpstr>
      <vt:lpstr>Najdi k zájmenu 1.pád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19</cp:revision>
  <dcterms:created xsi:type="dcterms:W3CDTF">2012-01-14T14:34:09Z</dcterms:created>
  <dcterms:modified xsi:type="dcterms:W3CDTF">2012-01-15T16:09:50Z</dcterms:modified>
</cp:coreProperties>
</file>