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dirty="0" smtClean="0">
              <a:effectLst/>
            </a:rPr>
            <a:t>VY_32_INOVACE_16_Indiánské války v USA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Indiánské války v USA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b="0" kern="1200" dirty="0" smtClean="0">
              <a:effectLst/>
            </a:rPr>
            <a:t>VY_32_INOVACE_16_Indiánské války v USA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Indiánské války v USA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6565820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18739273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obrazy, mapy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7)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b="1" dirty="0" smtClean="0"/>
              <a:t>Indiánské války v USA</a:t>
            </a:r>
          </a:p>
          <a:p>
            <a:r>
              <a:rPr lang="cs-CZ" sz="8000" b="1" dirty="0" smtClean="0"/>
              <a:t>(1865 – 1891)</a:t>
            </a:r>
            <a:endParaRPr lang="cs-CZ" sz="8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cs typeface="Andalus" pitchFamily="18" charset="-78"/>
              </a:rPr>
              <a:t>při </a:t>
            </a:r>
            <a:r>
              <a:rPr lang="cs-CZ" b="1" dirty="0">
                <a:cs typeface="Andalus" pitchFamily="18" charset="-78"/>
              </a:rPr>
              <a:t>osídlování nových území </a:t>
            </a:r>
            <a:r>
              <a:rPr lang="cs-CZ" b="1" dirty="0" smtClean="0">
                <a:cs typeface="Andalus" pitchFamily="18" charset="-78"/>
              </a:rPr>
              <a:t>USA docházelo </a:t>
            </a:r>
            <a:r>
              <a:rPr lang="cs-CZ" b="1" dirty="0">
                <a:cs typeface="Andalus" pitchFamily="18" charset="-78"/>
              </a:rPr>
              <a:t>ke střetům s Indiány – byli postupně vystěhováváni ze svých území do rezervací</a:t>
            </a:r>
          </a:p>
          <a:p>
            <a:r>
              <a:rPr lang="cs-CZ" b="1" dirty="0" smtClean="0">
                <a:cs typeface="Andalus" pitchFamily="18" charset="-78"/>
              </a:rPr>
              <a:t>vláda </a:t>
            </a:r>
            <a:r>
              <a:rPr lang="cs-CZ" b="1" dirty="0">
                <a:cs typeface="Andalus" pitchFamily="18" charset="-78"/>
              </a:rPr>
              <a:t>se snažila Indiánům garantovat území</a:t>
            </a:r>
          </a:p>
          <a:p>
            <a:r>
              <a:rPr lang="cs-CZ" b="1" dirty="0" smtClean="0">
                <a:cs typeface="Andalus" pitchFamily="18" charset="-78"/>
              </a:rPr>
              <a:t>v </a:t>
            </a:r>
            <a:r>
              <a:rPr lang="cs-CZ" b="1" dirty="0">
                <a:cs typeface="Andalus" pitchFamily="18" charset="-78"/>
              </a:rPr>
              <a:t>70. letech nalezeno zlato v Black </a:t>
            </a:r>
            <a:r>
              <a:rPr lang="cs-CZ" b="1" dirty="0" err="1">
                <a:cs typeface="Andalus" pitchFamily="18" charset="-78"/>
              </a:rPr>
              <a:t>Hills</a:t>
            </a:r>
            <a:r>
              <a:rPr lang="cs-CZ" b="1" dirty="0">
                <a:cs typeface="Andalus" pitchFamily="18" charset="-78"/>
              </a:rPr>
              <a:t> (posvátné hory Lakotů) – začala invaze bělochů</a:t>
            </a:r>
          </a:p>
          <a:p>
            <a:r>
              <a:rPr lang="cs-CZ" b="1" dirty="0" smtClean="0">
                <a:cs typeface="Andalus" pitchFamily="18" charset="-78"/>
              </a:rPr>
              <a:t>Indiáni </a:t>
            </a:r>
            <a:r>
              <a:rPr lang="cs-CZ" b="1" dirty="0">
                <a:cs typeface="Andalus" pitchFamily="18" charset="-78"/>
              </a:rPr>
              <a:t>odmítli území odprodat – začaly boje</a:t>
            </a:r>
          </a:p>
          <a:p>
            <a:pPr>
              <a:defRPr/>
            </a:pP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312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cs typeface="Andalus" pitchFamily="18" charset="-78"/>
              </a:rPr>
              <a:t>25.6.1876 </a:t>
            </a:r>
            <a:r>
              <a:rPr lang="cs-CZ" b="1" dirty="0">
                <a:cs typeface="Andalus" pitchFamily="18" charset="-78"/>
              </a:rPr>
              <a:t>– bitva u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dalus" pitchFamily="18" charset="-78"/>
              </a:rPr>
              <a:t>Little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dalus" pitchFamily="18" charset="-78"/>
              </a:rPr>
              <a:t> Big Hornu </a:t>
            </a:r>
            <a:r>
              <a:rPr lang="cs-CZ" b="1" dirty="0">
                <a:cs typeface="Andalus" pitchFamily="18" charset="-78"/>
              </a:rPr>
              <a:t>mezi 7. kavalerií USA (velitel pplk. George Custer) a indiány kmene Lakotů, </a:t>
            </a:r>
            <a:r>
              <a:rPr lang="cs-CZ" b="1" dirty="0" err="1">
                <a:cs typeface="Andalus" pitchFamily="18" charset="-78"/>
              </a:rPr>
              <a:t>Šajenů</a:t>
            </a:r>
            <a:r>
              <a:rPr lang="cs-CZ" b="1" dirty="0">
                <a:cs typeface="Andalus" pitchFamily="18" charset="-78"/>
              </a:rPr>
              <a:t> a </a:t>
            </a:r>
            <a:r>
              <a:rPr lang="cs-CZ" b="1" dirty="0" err="1">
                <a:cs typeface="Andalus" pitchFamily="18" charset="-78"/>
              </a:rPr>
              <a:t>Arapahů</a:t>
            </a:r>
            <a:r>
              <a:rPr lang="cs-CZ" b="1" dirty="0">
                <a:cs typeface="Andalus" pitchFamily="18" charset="-78"/>
              </a:rPr>
              <a:t> (náčelník </a:t>
            </a:r>
            <a:r>
              <a:rPr lang="cs-CZ" b="1" dirty="0" err="1">
                <a:cs typeface="Andalus" pitchFamily="18" charset="-78"/>
              </a:rPr>
              <a:t>Tatanka</a:t>
            </a:r>
            <a:r>
              <a:rPr lang="cs-CZ" b="1" dirty="0">
                <a:cs typeface="Andalus" pitchFamily="18" charset="-78"/>
              </a:rPr>
              <a:t> </a:t>
            </a:r>
            <a:r>
              <a:rPr lang="cs-CZ" b="1" dirty="0" err="1">
                <a:cs typeface="Andalus" pitchFamily="18" charset="-78"/>
              </a:rPr>
              <a:t>Yotanka</a:t>
            </a:r>
            <a:r>
              <a:rPr lang="cs-CZ" b="1" dirty="0">
                <a:cs typeface="Andalus" pitchFamily="18" charset="-78"/>
              </a:rPr>
              <a:t> – Sedící </a:t>
            </a:r>
            <a:r>
              <a:rPr lang="cs-CZ" b="1" dirty="0" smtClean="0">
                <a:cs typeface="Andalus" pitchFamily="18" charset="-78"/>
              </a:rPr>
              <a:t>Býk) </a:t>
            </a:r>
            <a:endParaRPr lang="cs-CZ" b="1" dirty="0">
              <a:cs typeface="Andalus" pitchFamily="18" charset="-78"/>
            </a:endParaRPr>
          </a:p>
          <a:p>
            <a:r>
              <a:rPr lang="cs-CZ" b="1" dirty="0" smtClean="0">
                <a:cs typeface="Andalus" pitchFamily="18" charset="-78"/>
              </a:rPr>
              <a:t>vítězství </a:t>
            </a:r>
            <a:r>
              <a:rPr lang="cs-CZ" b="1" dirty="0">
                <a:cs typeface="Andalus" pitchFamily="18" charset="-78"/>
              </a:rPr>
              <a:t>Indiánů, všichni vojáci zahynuli </a:t>
            </a:r>
          </a:p>
          <a:p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912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461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cs typeface="Andalus" pitchFamily="18" charset="-78"/>
              </a:rPr>
              <a:t>i </a:t>
            </a:r>
            <a:r>
              <a:rPr lang="cs-CZ" b="1" dirty="0">
                <a:cs typeface="Andalus" pitchFamily="18" charset="-78"/>
              </a:rPr>
              <a:t>přes podobné úspěchy Indiáni postupně poraženi a zatlačeni do rezervací</a:t>
            </a:r>
          </a:p>
          <a:p>
            <a:r>
              <a:rPr lang="cs-CZ" b="1" dirty="0" smtClean="0">
                <a:cs typeface="Andalus" pitchFamily="18" charset="-78"/>
              </a:rPr>
              <a:t>konec </a:t>
            </a:r>
            <a:r>
              <a:rPr lang="cs-CZ" b="1" dirty="0">
                <a:cs typeface="Andalus" pitchFamily="18" charset="-78"/>
              </a:rPr>
              <a:t>válek – masakr Indiánů kmene Lakota u </a:t>
            </a:r>
            <a:r>
              <a:rPr lang="cs-CZ" b="1" dirty="0" err="1">
                <a:cs typeface="Andalus" pitchFamily="18" charset="-78"/>
              </a:rPr>
              <a:t>Wounded</a:t>
            </a:r>
            <a:r>
              <a:rPr lang="cs-CZ" b="1" dirty="0">
                <a:cs typeface="Andalus" pitchFamily="18" charset="-78"/>
              </a:rPr>
              <a:t> </a:t>
            </a:r>
            <a:r>
              <a:rPr lang="cs-CZ" b="1" dirty="0" err="1">
                <a:cs typeface="Andalus" pitchFamily="18" charset="-78"/>
              </a:rPr>
              <a:t>Knee</a:t>
            </a:r>
            <a:r>
              <a:rPr lang="cs-CZ" b="1" dirty="0">
                <a:cs typeface="Andalus" pitchFamily="18" charset="-78"/>
              </a:rPr>
              <a:t> </a:t>
            </a:r>
            <a:r>
              <a:rPr lang="cs-CZ" b="1" dirty="0" smtClean="0">
                <a:cs typeface="Andalus" pitchFamily="18" charset="-78"/>
              </a:rPr>
              <a:t>(cca </a:t>
            </a:r>
            <a:r>
              <a:rPr lang="cs-CZ" b="1" dirty="0">
                <a:cs typeface="Andalus" pitchFamily="18" charset="-78"/>
              </a:rPr>
              <a:t>500 mrtvých)</a:t>
            </a:r>
          </a:p>
        </p:txBody>
      </p:sp>
    </p:spTree>
    <p:extLst>
      <p:ext uri="{BB962C8B-B14F-4D97-AF65-F5344CB8AC3E}">
        <p14:creationId xmlns:p14="http://schemas.microsoft.com/office/powerpoint/2010/main" xmlns="" val="16058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důvody pronikání osadníků na území indiánských kmenů?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Kde byla nejslavnější bitva mezi severoamerickými Indiány a armádou USA?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byl náčelníkem spojených kmenů Lakotů </a:t>
            </a:r>
            <a:r>
              <a:rPr lang="cs-CZ" b="1" dirty="0" err="1" smtClean="0"/>
              <a:t>Šajenů</a:t>
            </a:r>
            <a:r>
              <a:rPr lang="cs-CZ" b="1" dirty="0" smtClean="0"/>
              <a:t> a </a:t>
            </a:r>
            <a:r>
              <a:rPr lang="cs-CZ" b="1" dirty="0" err="1" smtClean="0"/>
              <a:t>Arapahů</a:t>
            </a:r>
            <a:r>
              <a:rPr lang="cs-CZ" b="1" dirty="0" smtClean="0"/>
              <a:t> v této bitvě?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Jakou akcí a s jakým výsledkem </a:t>
            </a:r>
            <a:r>
              <a:rPr lang="cs-CZ" b="1" smtClean="0"/>
              <a:t>skončily indiánské </a:t>
            </a:r>
            <a:r>
              <a:rPr lang="cs-CZ" b="1" dirty="0" smtClean="0"/>
              <a:t>války? </a:t>
            </a:r>
          </a:p>
        </p:txBody>
      </p:sp>
    </p:spTree>
    <p:extLst>
      <p:ext uri="{BB962C8B-B14F-4D97-AF65-F5344CB8AC3E}">
        <p14:creationId xmlns:p14="http://schemas.microsoft.com/office/powerpoint/2010/main" xmlns="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265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Otázky k procvičení: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U1</cp:lastModifiedBy>
  <cp:revision>51</cp:revision>
  <dcterms:created xsi:type="dcterms:W3CDTF">2011-11-09T14:01:04Z</dcterms:created>
  <dcterms:modified xsi:type="dcterms:W3CDTF">2012-03-12T20:16:23Z</dcterms:modified>
</cp:coreProperties>
</file>