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8" r:id="rId3"/>
    <p:sldId id="259" r:id="rId4"/>
    <p:sldId id="265" r:id="rId5"/>
    <p:sldId id="261" r:id="rId6"/>
    <p:sldId id="263" r:id="rId7"/>
    <p:sldId id="256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78937D-F353-4524-991D-745DE0EA7AC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7E53F8-E450-4256-B008-476D2136602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hyperlink" Target="http://www.youtube.com/watch?v=otDHLECbAQw" TargetMode="External"/><Relationship Id="rId7" Type="http://schemas.openxmlformats.org/officeDocument/2006/relationships/image" Target="../media/image12.wmf"/><Relationship Id="rId2" Type="http://schemas.openxmlformats.org/officeDocument/2006/relationships/hyperlink" Target="http://www.youtube.com/watch?v=AVAZ4M13gWA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hyperlink" Target="http://www.youtube.com/watch?v=Fx27SEcODU4" TargetMode="External"/><Relationship Id="rId4" Type="http://schemas.openxmlformats.org/officeDocument/2006/relationships/hyperlink" Target="http://www.youtube.com/watch?v=eff1fop0Y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youtube.com/watch?v=xluP9lIzBr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www.youtube.com/watch?v=E0ZI_6DlD2o&amp;feature=relate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557249"/>
              </p:ext>
            </p:extLst>
          </p:nvPr>
        </p:nvGraphicFramePr>
        <p:xfrm>
          <a:off x="1524000" y="1397000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VY_32_Inovace_6.2.8 Osvobozené</a:t>
                      </a:r>
                      <a:r>
                        <a:rPr lang="cs-CZ" baseline="0" dirty="0" smtClean="0"/>
                        <a:t> divadlo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9.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seznamuje</a:t>
                      </a:r>
                      <a:r>
                        <a:rPr lang="cs-CZ" baseline="0" dirty="0" smtClean="0"/>
                        <a:t> žáky s osobnostmi a tvorbou Osvobozeného divadla.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464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23477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dirty="0" smtClean="0"/>
              <a:t>pražská avantgardní divadelní scéna</a:t>
            </a:r>
          </a:p>
          <a:p>
            <a:r>
              <a:rPr lang="cs-CZ" dirty="0" smtClean="0"/>
              <a:t>oficiálně vznikla roku 1926</a:t>
            </a:r>
          </a:p>
          <a:p>
            <a:r>
              <a:rPr lang="cs-CZ" dirty="0" smtClean="0"/>
              <a:t>vůdčí autorskou dvojicí se stal J. Voskovec a J. Werich</a:t>
            </a:r>
          </a:p>
          <a:p>
            <a:r>
              <a:rPr lang="cs-CZ" dirty="0" smtClean="0"/>
              <a:t>moderní pojetí scény – snaha vtáhnout diváka do děje</a:t>
            </a:r>
          </a:p>
          <a:p>
            <a:r>
              <a:rPr lang="cs-CZ" dirty="0" smtClean="0"/>
              <a:t>novinkou se staly tzv. </a:t>
            </a:r>
            <a:r>
              <a:rPr lang="cs-CZ" dirty="0" smtClean="0">
                <a:hlinkClick r:id="rId2" action="ppaction://hlinksldjump"/>
              </a:rPr>
              <a:t>forbíny </a:t>
            </a:r>
            <a:endParaRPr lang="cs-CZ" dirty="0" smtClean="0"/>
          </a:p>
          <a:p>
            <a:r>
              <a:rPr lang="cs-CZ" dirty="0" smtClean="0"/>
              <a:t>V+W vše parodovali a zesměšňovali s mírou vkusu a inteligence</a:t>
            </a:r>
          </a:p>
          <a:p>
            <a:r>
              <a:rPr lang="cs-CZ" dirty="0" smtClean="0"/>
              <a:t>užívali slovní humor, přesmyčky, novotvary, vystupovali často v rolích klaunů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Program Files (x86)\Microsoft Office\MEDIA\CAGCAT10\j021651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937" y="692696"/>
            <a:ext cx="157276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artosova\AppData\Local\Microsoft\Windows\Temporary Internet Files\Content.IE5\PSBFHVVI\MC900426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13176"/>
            <a:ext cx="189865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01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5084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Osobnosti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Jan Werich</a:t>
            </a:r>
          </a:p>
          <a:p>
            <a:pPr marL="0" indent="0">
              <a:buNone/>
            </a:pPr>
            <a:r>
              <a:rPr lang="cs-CZ" dirty="0" smtClean="0"/>
              <a:t>(1905 – 1980)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556792"/>
            <a:ext cx="4038600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Jiří Voskovec</a:t>
            </a:r>
          </a:p>
          <a:p>
            <a:pPr marL="0" indent="0">
              <a:buNone/>
            </a:pPr>
            <a:r>
              <a:rPr lang="cs-CZ" dirty="0"/>
              <a:t>(1905 – 1981)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2202" y="3975602"/>
            <a:ext cx="483132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Hudbu k jejich textům skládal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Jaroslav Ježek</a:t>
            </a:r>
          </a:p>
          <a:p>
            <a:r>
              <a:rPr lang="cs-CZ" sz="2800" dirty="0" smtClean="0"/>
              <a:t>(1906 – 1942)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5360138"/>
            <a:ext cx="31040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Režisérem divadla </a:t>
            </a:r>
          </a:p>
          <a:p>
            <a:r>
              <a:rPr lang="cs-CZ" sz="2800" dirty="0" smtClean="0"/>
              <a:t>byl Jindřich </a:t>
            </a:r>
            <a:r>
              <a:rPr lang="cs-CZ" sz="2800" dirty="0" err="1" smtClean="0"/>
              <a:t>Honzl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1515768" cy="224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72061"/>
            <a:ext cx="1728853" cy="2380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09120"/>
            <a:ext cx="1449055" cy="1981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761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1420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7cípá hvězda 14"/>
          <p:cNvSpPr/>
          <p:nvPr/>
        </p:nvSpPr>
        <p:spPr>
          <a:xfrm>
            <a:off x="3567692" y="2829944"/>
            <a:ext cx="1850504" cy="1700927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HRY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smicípá hvězda 16"/>
          <p:cNvSpPr/>
          <p:nvPr/>
        </p:nvSpPr>
        <p:spPr>
          <a:xfrm>
            <a:off x="323528" y="2348880"/>
            <a:ext cx="2160240" cy="2161047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CAESAR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smicípá hvězda 17"/>
          <p:cNvSpPr/>
          <p:nvPr/>
        </p:nvSpPr>
        <p:spPr>
          <a:xfrm>
            <a:off x="5038354" y="4530871"/>
            <a:ext cx="2322155" cy="2152789"/>
          </a:xfrm>
          <a:prstGeom prst="star8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RUB 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smicípá hvězda 18"/>
          <p:cNvSpPr/>
          <p:nvPr/>
        </p:nvSpPr>
        <p:spPr>
          <a:xfrm>
            <a:off x="1653921" y="4530871"/>
            <a:ext cx="2414023" cy="2183799"/>
          </a:xfrm>
          <a:prstGeom prst="star8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TĚŽKÁ BARBORA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smicípá hvězda 19"/>
          <p:cNvSpPr/>
          <p:nvPr/>
        </p:nvSpPr>
        <p:spPr>
          <a:xfrm>
            <a:off x="6588224" y="2497444"/>
            <a:ext cx="2304256" cy="2282222"/>
          </a:xfrm>
          <a:prstGeom prst="star8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VEST POCKET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REVUE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smicípá hvězda 20"/>
          <p:cNvSpPr/>
          <p:nvPr/>
        </p:nvSpPr>
        <p:spPr>
          <a:xfrm>
            <a:off x="5038355" y="589276"/>
            <a:ext cx="2234748" cy="2052184"/>
          </a:xfrm>
          <a:prstGeom prst="star8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KAT A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BLÁZEN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smicípá hvězda 21"/>
          <p:cNvSpPr/>
          <p:nvPr/>
        </p:nvSpPr>
        <p:spPr>
          <a:xfrm>
            <a:off x="1833018" y="589276"/>
            <a:ext cx="2234926" cy="2033427"/>
          </a:xfrm>
          <a:prstGeom prst="star8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GOLEM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14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Slavné písničky: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9296" y="1759953"/>
            <a:ext cx="2077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hlinkClick r:id="rId2"/>
              </a:rPr>
              <a:t>David a Goliáš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04195" y="1756296"/>
            <a:ext cx="1994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3"/>
              </a:rPr>
              <a:t>Babička Mary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63804" y="4119463"/>
            <a:ext cx="2706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4"/>
              </a:rPr>
              <a:t>Život je jen náhoda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3486" y="5042792"/>
            <a:ext cx="2345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5"/>
              </a:rPr>
              <a:t>Ezop a brabenec</a:t>
            </a:r>
            <a:endParaRPr lang="cs-CZ" sz="2400" dirty="0"/>
          </a:p>
        </p:txBody>
      </p:sp>
      <p:pic>
        <p:nvPicPr>
          <p:cNvPr id="2050" name="Picture 2" descr="C:\Users\bartosova\AppData\Local\Microsoft\Windows\Temporary Internet Files\Content.IE5\9S3725G8\MC900215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35" y="4405855"/>
            <a:ext cx="1181477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artosova\AppData\Local\Microsoft\Windows\Temporary Internet Files\Content.IE5\PSBFHVVI\MC9002307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266" y="2221618"/>
            <a:ext cx="2642927" cy="198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artosova\AppData\Local\Microsoft\Windows\Temporary Internet Files\Content.IE5\PSBFHVVI\MC90035949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178" y="4690185"/>
            <a:ext cx="1859890" cy="162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04195" y="3068960"/>
            <a:ext cx="2508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9900"/>
                </a:solidFill>
              </a:rPr>
              <a:t>Šaty </a:t>
            </a:r>
            <a:r>
              <a:rPr lang="cs-CZ" sz="2400" dirty="0" err="1" smtClean="0">
                <a:solidFill>
                  <a:srgbClr val="FF9900"/>
                </a:solidFill>
              </a:rPr>
              <a:t>dělaj</a:t>
            </a:r>
            <a:r>
              <a:rPr lang="cs-CZ" sz="2400" dirty="0" smtClean="0">
                <a:solidFill>
                  <a:srgbClr val="FF9900"/>
                </a:solidFill>
              </a:rPr>
              <a:t> člověka</a:t>
            </a:r>
            <a:endParaRPr lang="cs-CZ" sz="2400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56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326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od roku 1932 docházelo k ostré politizaci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her (kritika fašismu, např. Osel a stín)</a:t>
            </a:r>
          </a:p>
          <a:p>
            <a:r>
              <a:rPr lang="cs-CZ" dirty="0" smtClean="0"/>
              <a:t>roku 1938 bylo divadlo úředně uzavřeno</a:t>
            </a:r>
          </a:p>
          <a:p>
            <a:r>
              <a:rPr lang="cs-CZ" dirty="0" smtClean="0"/>
              <a:t>V+W s Ježkem emigrovali 1939 do USA</a:t>
            </a:r>
          </a:p>
          <a:p>
            <a:r>
              <a:rPr lang="cs-CZ" dirty="0" smtClean="0"/>
              <a:t>po válce se V+W vracejí, ale  nová doba jim nepřála – Voskovec se vrátil do USA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Společně vystupovali také ve filmu: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Pudr a </a:t>
            </a:r>
            <a:r>
              <a:rPr lang="cs-CZ" dirty="0"/>
              <a:t>benzin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http://www.youtube.com/watch?v=xluP9lIzBr8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3076" name="Picture 4" descr="C:\Users\bartosova\AppData\Local\Microsoft\Windows\Temporary Internet Files\Content.IE5\50RHYVP1\MC900301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123" y="836712"/>
            <a:ext cx="1872208" cy="212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8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forbíny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35480"/>
            <a:ext cx="7931224" cy="4389120"/>
          </a:xfrm>
        </p:spPr>
        <p:txBody>
          <a:bodyPr/>
          <a:lstStyle/>
          <a:p>
            <a:r>
              <a:rPr lang="cs-CZ" dirty="0" smtClean="0"/>
              <a:t>improvizované </a:t>
            </a:r>
            <a:r>
              <a:rPr lang="cs-CZ" dirty="0"/>
              <a:t>dialogy mezi </a:t>
            </a:r>
            <a:r>
              <a:rPr lang="cs-CZ" dirty="0" smtClean="0"/>
              <a:t> jednotlivými dějstvími, v nichž V+W reagovali na aktuální politické a kulturní dění</a:t>
            </a:r>
            <a:endParaRPr lang="cs-CZ" dirty="0"/>
          </a:p>
          <a:p>
            <a:r>
              <a:rPr lang="cs-CZ" dirty="0" smtClean="0"/>
              <a:t>do dialogů zapojovali obecenstvo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30246" y="4940648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http://www.youtube.com/watch?v=E0ZI_6DlD2o&amp;feature=related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51723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49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7912" y="846536"/>
            <a:ext cx="947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6181" y="1782108"/>
            <a:ext cx="8034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http://nejvetsicech.webnode.cz/slavne-osobnosti-hiostorie/jan-werich/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6181" y="1412776"/>
            <a:ext cx="26290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http://voskovec.jiri.info/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0164" y="2276872"/>
            <a:ext cx="4516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http://www.ucps.cz/portal/cz/01-index.php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7744" y="2676375"/>
            <a:ext cx="78237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http://www.ceskatelevize.cz/porady/10266834857-komici-na-jednicku/211522161550010-jiri-voskovec-a-jan-werich/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2449" y="6052646"/>
            <a:ext cx="2002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Citováno 21.11.2012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32449" y="3429000"/>
            <a:ext cx="43917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ilustrace klipart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66128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188</TotalTime>
  <Words>279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Osvobozené divadlo</vt:lpstr>
      <vt:lpstr>Osobnosti divadla:</vt:lpstr>
      <vt:lpstr>Prezentace aplikace PowerPoint</vt:lpstr>
      <vt:lpstr>Prezentace aplikace PowerPoint</vt:lpstr>
      <vt:lpstr>Slavné písničky:</vt:lpstr>
      <vt:lpstr> </vt:lpstr>
      <vt:lpstr>forbíny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Bartošová</dc:creator>
  <cp:lastModifiedBy>Eva Bartošová</cp:lastModifiedBy>
  <cp:revision>26</cp:revision>
  <dcterms:created xsi:type="dcterms:W3CDTF">2012-11-17T13:29:42Z</dcterms:created>
  <dcterms:modified xsi:type="dcterms:W3CDTF">2012-11-28T08:32:28Z</dcterms:modified>
</cp:coreProperties>
</file>