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4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4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A8C2635D-34C4-4D42-A175-D97B0AD7C343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BDDCB8D-B1C4-490C-B3BC-E0A6842E2AE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//upload.wikimedia.org/wikipedia/commons/4/46/Michael_Jackson-3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0/07/Metalmania_2007_-_Sepultura_05.jpg" TargetMode="External"/><Relationship Id="rId5" Type="http://schemas.openxmlformats.org/officeDocument/2006/relationships/image" Target="../media/image4.jpeg"/><Relationship Id="rId4" Type="http://schemas.openxmlformats.org/officeDocument/2006/relationships/hyperlink" Target="//upload.wikimedia.org/wikipedia/commons/7/7d/Eminem_performing_in_2011.jp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minem_performing_in_2011.jpg" TargetMode="External"/><Relationship Id="rId2" Type="http://schemas.openxmlformats.org/officeDocument/2006/relationships/hyperlink" Target="http://cs.wikipedia.org/wiki/Soubor:Michael_Jackson-3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vidtomp3.com/" TargetMode="External"/><Relationship Id="rId4" Type="http://schemas.openxmlformats.org/officeDocument/2006/relationships/hyperlink" Target="http://www.youtub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76" descr="Obrázek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0" y="404664"/>
            <a:ext cx="4968875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70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2782762"/>
              </p:ext>
            </p:extLst>
          </p:nvPr>
        </p:nvGraphicFramePr>
        <p:xfrm>
          <a:off x="1187450" y="1844675"/>
          <a:ext cx="6635750" cy="3560764"/>
        </p:xfrm>
        <a:graphic>
          <a:graphicData uri="http://schemas.openxmlformats.org/drawingml/2006/table">
            <a:tbl>
              <a:tblPr/>
              <a:tblGrid>
                <a:gridCol w="1225550"/>
                <a:gridCol w="5410200"/>
              </a:tblGrid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TIŠICE, okres MĚLNÍK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Pavel Jelínek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VY_32_INOVACE_18_INFORMATIKA_PŘEVOD VIDEA DO MP3 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CZ.1.07/1.4.00/21.3130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792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76" descr="Obrázek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2" y="116632"/>
            <a:ext cx="4968875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Group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785064"/>
              </p:ext>
            </p:extLst>
          </p:nvPr>
        </p:nvGraphicFramePr>
        <p:xfrm>
          <a:off x="395536" y="1196752"/>
          <a:ext cx="8435975" cy="5057049"/>
        </p:xfrm>
        <a:graphic>
          <a:graphicData uri="http://schemas.openxmlformats.org/drawingml/2006/table">
            <a:tbl>
              <a:tblPr/>
              <a:tblGrid>
                <a:gridCol w="2170112"/>
                <a:gridCol w="6265863"/>
              </a:tblGrid>
              <a:tr h="1095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ANOTACE:</a:t>
                      </a:r>
                    </a:p>
                  </a:txBody>
                  <a:tcPr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Cílem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je naučit žáky vyhledat hudební klip na internetu, převést ho do formátu mp3 a uložit ho do počítače.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JAZYK:</a:t>
                      </a:r>
                    </a:p>
                  </a:txBody>
                  <a:tcPr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Čeština</a:t>
                      </a:r>
                    </a:p>
                  </a:txBody>
                  <a:tcPr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OČEKÁVANÝ VÝSTUP:</a:t>
                      </a:r>
                    </a:p>
                  </a:txBody>
                  <a:tcPr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naučí se konvertovat video do formátu mp3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KLÍČOVÁ SLOVA:</a:t>
                      </a:r>
                    </a:p>
                  </a:txBody>
                  <a:tcPr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www.vidtomp3.com, www.youtube.com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 UČEBNÍHO MATERIÁLU:</a:t>
                      </a:r>
                    </a:p>
                  </a:txBody>
                  <a:tcPr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</a:t>
                      </a:r>
                    </a:p>
                  </a:txBody>
                  <a:tcPr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CÍLOVÁ SKUPINA:</a:t>
                      </a:r>
                    </a:p>
                  </a:txBody>
                  <a:tcPr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Žák</a:t>
                      </a:r>
                    </a:p>
                  </a:txBody>
                  <a:tcPr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STUPEŇ A TYP VZDĚLÁNÍ:</a:t>
                      </a:r>
                    </a:p>
                  </a:txBody>
                  <a:tcPr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vzdělávání – první stupeň</a:t>
                      </a:r>
                    </a:p>
                  </a:txBody>
                  <a:tcPr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TYPICKÁ VĚKOVÁ SKUPINA</a:t>
                      </a:r>
                    </a:p>
                  </a:txBody>
                  <a:tcPr marT="45737" marB="4573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 – 12 let</a:t>
                      </a:r>
                    </a:p>
                  </a:txBody>
                  <a:tcPr marT="45737" marB="457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092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        </a:t>
            </a:r>
            <a:r>
              <a:rPr lang="cs-CZ" b="1" dirty="0" smtClean="0">
                <a:solidFill>
                  <a:schemeClr val="tx1"/>
                </a:solidFill>
              </a:rPr>
              <a:t>Máš rád moderní hudbu?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Soubor:Michael Jackson-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2239">
            <a:off x="376114" y="832045"/>
            <a:ext cx="2376264" cy="472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Eminem performing in 201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5996">
            <a:off x="5200575" y="1734763"/>
            <a:ext cx="3384376" cy="278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Metalmania 2007 - Sepultura 05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013" y="3501775"/>
            <a:ext cx="4672220" cy="313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503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Sleduješ klipy na www.youtube.com?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91880" y="5847130"/>
            <a:ext cx="56301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Zkus si je stáhnout do mobilu nebo MP3 přehrávače.</a:t>
            </a:r>
            <a:endParaRPr lang="cs-CZ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60" y="1340769"/>
            <a:ext cx="7766024" cy="4530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8587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OTEVŘI STRÁNKU</a:t>
            </a: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67544" y="299695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www.vidtomp3.com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543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9036496" cy="5083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91880" y="5847130"/>
            <a:ext cx="56301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Do prázdného okénka vlož adresu klipu z youtube.com</a:t>
            </a:r>
            <a:endParaRPr lang="cs-CZ" sz="2800" b="1" dirty="0"/>
          </a:p>
        </p:txBody>
      </p:sp>
      <p:cxnSp>
        <p:nvCxnSpPr>
          <p:cNvPr id="5" name="Přímá spojnice se šipkou 4"/>
          <p:cNvCxnSpPr>
            <a:stCxn id="4" idx="0"/>
          </p:cNvCxnSpPr>
          <p:nvPr/>
        </p:nvCxnSpPr>
        <p:spPr>
          <a:xfrm flipH="1" flipV="1">
            <a:off x="3491880" y="4293096"/>
            <a:ext cx="2815081" cy="1554034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0853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28" y="260647"/>
            <a:ext cx="8640960" cy="2052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20674" y="2420888"/>
            <a:ext cx="5630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Klikni na stahování - </a:t>
            </a:r>
            <a:r>
              <a:rPr lang="cs-CZ" sz="2800" b="1" dirty="0" err="1" smtClean="0"/>
              <a:t>Download</a:t>
            </a:r>
            <a:endParaRPr lang="cs-CZ" sz="2800" b="1" dirty="0"/>
          </a:p>
        </p:txBody>
      </p:sp>
      <p:cxnSp>
        <p:nvCxnSpPr>
          <p:cNvPr id="6" name="Přímá spojnice se šipkou 5"/>
          <p:cNvCxnSpPr>
            <a:stCxn id="5" idx="0"/>
          </p:cNvCxnSpPr>
          <p:nvPr/>
        </p:nvCxnSpPr>
        <p:spPr>
          <a:xfrm flipV="1">
            <a:off x="6335755" y="1556792"/>
            <a:ext cx="900541" cy="86409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28" y="3429000"/>
            <a:ext cx="7134225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452320" y="3573016"/>
            <a:ext cx="15121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video se konvertuje do mp3 formátu</a:t>
            </a:r>
            <a:endParaRPr lang="cs-CZ" sz="2000" b="1" dirty="0"/>
          </a:p>
        </p:txBody>
      </p:sp>
      <p:sp>
        <p:nvSpPr>
          <p:cNvPr id="8" name="Ovál 7"/>
          <p:cNvSpPr/>
          <p:nvPr/>
        </p:nvSpPr>
        <p:spPr>
          <a:xfrm>
            <a:off x="467544" y="5157192"/>
            <a:ext cx="3960440" cy="576064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462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708969" cy="37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93736" y="5008205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A teď už jen stačí mp3 skladbu uložit do tvého adresáře v počítači. </a:t>
            </a:r>
            <a:endParaRPr lang="cs-CZ" sz="2000" b="1" dirty="0"/>
          </a:p>
        </p:txBody>
      </p:sp>
      <p:sp>
        <p:nvSpPr>
          <p:cNvPr id="5" name="Ovál 4"/>
          <p:cNvSpPr/>
          <p:nvPr/>
        </p:nvSpPr>
        <p:spPr>
          <a:xfrm>
            <a:off x="3169900" y="3212976"/>
            <a:ext cx="2736304" cy="72008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690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905"/>
            <a:ext cx="9082628" cy="1133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134532" y="629828"/>
            <a:ext cx="864096" cy="566924"/>
          </a:xfrm>
          <a:prstGeom prst="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461" y="1362075"/>
            <a:ext cx="7410450" cy="5379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>
            <a:stCxn id="2" idx="2"/>
          </p:cNvCxnSpPr>
          <p:nvPr/>
        </p:nvCxnSpPr>
        <p:spPr>
          <a:xfrm flipH="1">
            <a:off x="3563888" y="1196752"/>
            <a:ext cx="4002692" cy="2376264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ál 6"/>
          <p:cNvSpPr/>
          <p:nvPr/>
        </p:nvSpPr>
        <p:spPr>
          <a:xfrm>
            <a:off x="2464512" y="3550156"/>
            <a:ext cx="2880320" cy="829806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8818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http://cs.wikipedia.org/wiki/Soubor:Michael_Jackson-3.jpg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cs.wikipedia.org/wiki/Soubor:Eminem_performing_in_2011.jpg</a:t>
            </a:r>
            <a:endParaRPr lang="cs-CZ" dirty="0" smtClean="0"/>
          </a:p>
          <a:p>
            <a:r>
              <a:rPr lang="cs-CZ" dirty="0" smtClean="0"/>
              <a:t>použil jsem stránky </a:t>
            </a:r>
            <a:r>
              <a:rPr lang="cs-CZ" dirty="0" smtClean="0">
                <a:hlinkClick r:id="rId4"/>
              </a:rPr>
              <a:t>www.youtube.com</a:t>
            </a:r>
            <a:r>
              <a:rPr lang="cs-CZ" dirty="0" smtClean="0"/>
              <a:t> a </a:t>
            </a:r>
            <a:r>
              <a:rPr lang="cs-CZ" dirty="0" smtClean="0">
                <a:hlinkClick r:id="rId5"/>
              </a:rPr>
              <a:t>www.vidtomp3.com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503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48</TotalTime>
  <Words>164</Words>
  <Application>Microsoft Office PowerPoint</Application>
  <PresentationFormat>Předvádění na obrazovce (4:3)</PresentationFormat>
  <Paragraphs>37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Lékárna</vt:lpstr>
      <vt:lpstr>Prezentace aplikace PowerPoint</vt:lpstr>
      <vt:lpstr>Prezentace aplikace PowerPoint</vt:lpstr>
      <vt:lpstr>                   Máš rád moderní hudbu?</vt:lpstr>
      <vt:lpstr>Sleduješ klipy na www.youtube.com?</vt:lpstr>
      <vt:lpstr>OTEVŘI STRÁNKU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Company>ZS Tisice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Máš rád hudbu?</dc:title>
  <dc:creator>zak</dc:creator>
  <cp:lastModifiedBy>zak</cp:lastModifiedBy>
  <cp:revision>13</cp:revision>
  <dcterms:created xsi:type="dcterms:W3CDTF">2013-02-04T13:39:09Z</dcterms:created>
  <dcterms:modified xsi:type="dcterms:W3CDTF">2013-02-04T14:28:00Z</dcterms:modified>
</cp:coreProperties>
</file>