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699194-083B-4CE1-B69A-5F679DD47B0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3FEBF5-B153-4D16-B751-415A067F8DC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trQb0DVelP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SfzdA1N53d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5211688" cy="89922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Škola: 		Základní škola a Mateřská škola, </a:t>
            </a:r>
            <a:r>
              <a:rPr lang="cs-CZ" sz="2800" dirty="0" smtClean="0"/>
              <a:t>				Kostelní </a:t>
            </a:r>
            <a:r>
              <a:rPr lang="cs-CZ" sz="2800" dirty="0"/>
              <a:t>560, </a:t>
            </a:r>
            <a:r>
              <a:rPr lang="cs-CZ" sz="2800" dirty="0" smtClean="0"/>
              <a:t>Svoboda </a:t>
            </a:r>
            <a:r>
              <a:rPr lang="cs-CZ" sz="2800" dirty="0"/>
              <a:t>n. </a:t>
            </a:r>
            <a:r>
              <a:rPr lang="cs-CZ" sz="2800" dirty="0" smtClean="0"/>
              <a:t>Úpou,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okres Trutnov </a:t>
            </a:r>
            <a:endParaRPr lang="cs-CZ" sz="2800" dirty="0"/>
          </a:p>
          <a:p>
            <a:r>
              <a:rPr lang="cs-CZ" sz="2800" dirty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/>
              <a:t>Datum:  		září 2012 </a:t>
            </a:r>
          </a:p>
          <a:p>
            <a:r>
              <a:rPr lang="cs-CZ" sz="2800" dirty="0"/>
              <a:t>Název: 		</a:t>
            </a:r>
            <a:r>
              <a:rPr lang="cs-CZ" sz="2800" dirty="0" smtClean="0"/>
              <a:t>VY_12_INOVACE_1.2.1 PRV1,2_10</a:t>
            </a:r>
          </a:p>
          <a:p>
            <a:r>
              <a:rPr lang="cs-CZ" sz="2800" dirty="0" smtClean="0"/>
              <a:t>Téma:		Zmije obecná a užovka obojková</a:t>
            </a:r>
          </a:p>
          <a:p>
            <a:r>
              <a:rPr lang="cs-CZ" sz="2800" dirty="0" smtClean="0"/>
              <a:t>Ročník:		1. a 2.</a:t>
            </a:r>
          </a:p>
          <a:p>
            <a:r>
              <a:rPr lang="cs-CZ" sz="2800" dirty="0"/>
              <a:t>Číslo projektu:	</a:t>
            </a:r>
            <a:r>
              <a:rPr lang="cs-CZ" sz="2800" dirty="0" smtClean="0"/>
              <a:t>CZ.1.07/1.4.00/21.3068</a:t>
            </a:r>
            <a:endParaRPr lang="cs-CZ" sz="2800" dirty="0"/>
          </a:p>
          <a:p>
            <a:pPr algn="just"/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46531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5248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449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	Anotace:</a:t>
            </a:r>
            <a:endParaRPr lang="cs-CZ" sz="24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30227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zmije obecná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916832"/>
            <a:ext cx="4347914" cy="3584971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1628800"/>
            <a:ext cx="33123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Zmije je jediný jedovatý had žijící u nás. Poznáme ji podle klikaté čáry na hřbetě. Má ráda teplá a vlhká místa. </a:t>
            </a:r>
          </a:p>
          <a:p>
            <a:pPr algn="ctr"/>
            <a:r>
              <a:rPr lang="cs-CZ" sz="2000" dirty="0" smtClean="0"/>
              <a:t>S oblibou se vyhřívá na kamenech nebo na stráních.</a:t>
            </a:r>
          </a:p>
          <a:p>
            <a:pPr algn="ctr"/>
            <a:r>
              <a:rPr lang="cs-CZ" sz="2000" dirty="0" smtClean="0"/>
              <a:t>Přes den odpočívá, v noci loví. Živí se hmyzem, malými ptáky, ptačími vejci a hlodavci. Větší kořist zahubí uštknutím. Zimu přečkává podobně jako žáby a ještěrky ve svých skrýších pod kameny.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92280" y="5517232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610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užovka obojková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285" y="1844825"/>
            <a:ext cx="4195763" cy="3290838"/>
          </a:xfrm>
        </p:spPr>
      </p:pic>
      <p:sp>
        <p:nvSpPr>
          <p:cNvPr id="5" name="TextovéPole 4"/>
          <p:cNvSpPr txBox="1"/>
          <p:nvPr/>
        </p:nvSpPr>
        <p:spPr>
          <a:xfrm>
            <a:off x="5292080" y="1844824"/>
            <a:ext cx="331236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Druhým rozšířeným hadem u nás je užovka. </a:t>
            </a:r>
            <a:r>
              <a:rPr lang="cs-CZ" sz="2000" dirty="0" smtClean="0"/>
              <a:t>Vyskytuje se často blízko vody. Tento </a:t>
            </a:r>
            <a:r>
              <a:rPr lang="cs-CZ" sz="2000" dirty="0" smtClean="0"/>
              <a:t>had není </a:t>
            </a:r>
            <a:r>
              <a:rPr lang="cs-CZ" sz="2000" dirty="0" smtClean="0"/>
              <a:t>nebezpečný. Loví </a:t>
            </a:r>
            <a:r>
              <a:rPr lang="cs-CZ" sz="2000" dirty="0" smtClean="0"/>
              <a:t>hmyz, žáby, </a:t>
            </a:r>
            <a:r>
              <a:rPr lang="cs-CZ" sz="2000" dirty="0" smtClean="0"/>
              <a:t>ryby </a:t>
            </a:r>
            <a:r>
              <a:rPr lang="cs-CZ" sz="2000" dirty="0" smtClean="0"/>
              <a:t>i ještěrky</a:t>
            </a:r>
            <a:r>
              <a:rPr lang="cs-CZ" sz="2000" dirty="0" smtClean="0"/>
              <a:t>. Svou </a:t>
            </a:r>
            <a:r>
              <a:rPr lang="cs-CZ" sz="2000" dirty="0" smtClean="0"/>
              <a:t>kořist </a:t>
            </a:r>
            <a:r>
              <a:rPr lang="cs-CZ" sz="2000" dirty="0" smtClean="0"/>
              <a:t> </a:t>
            </a:r>
            <a:r>
              <a:rPr lang="cs-CZ" sz="2000" dirty="0" smtClean="0"/>
              <a:t>polykají vcelku.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Hadi mají tělo pokryté šupinatou kůži. Kůže hadům nedorůstá. Proto ji musí po čase svléknout.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1880" y="5445224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9373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635352" cy="452596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Který had žijící u nás je jedovatý?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Jak hadi přečkávají zimu?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Kde přečkávají zimu?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Jsou to masožravci?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Čím se živí?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Jak žerou svou kořist?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Který </a:t>
            </a:r>
            <a:r>
              <a:rPr lang="cs-CZ" sz="2800" dirty="0" smtClean="0"/>
              <a:t>had žijící u nás není</a:t>
            </a:r>
          </a:p>
          <a:p>
            <a:pPr marL="0" indent="0">
              <a:buNone/>
            </a:pPr>
            <a:r>
              <a:rPr lang="cs-CZ" sz="2800" dirty="0" smtClean="0"/>
              <a:t>     nebezpečný?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228184" y="1484784"/>
            <a:ext cx="252028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Zmije obecná.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060848"/>
            <a:ext cx="252028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V zimním spánku.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2636912"/>
            <a:ext cx="338437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Ve svých skrýších pod kameny.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3078816"/>
            <a:ext cx="9361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Ano.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3556669"/>
            <a:ext cx="352839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Loví hmyz, hlodavce, žáby, ptáky...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4230439"/>
            <a:ext cx="252028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Polykají ji celou.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4859868"/>
            <a:ext cx="309634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Užovka obojková.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19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7" grpId="0" animBg="1"/>
      <p:bldP spid="9" grpId="0" animBg="1"/>
      <p:bldP spid="10" grpId="0" animBg="1"/>
      <p:bldP spid="13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Obrázek č. 1 - </a:t>
            </a:r>
            <a:r>
              <a:rPr lang="cs-CZ" sz="1800" dirty="0" smtClean="0"/>
              <a:t>FRIC, Zdeněk. </a:t>
            </a:r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dirty="0" smtClean="0"/>
              <a:t> [online]. [cit. 8.10.2012]. Dostupný na WWW: &lt;http://cs.wikipedia.org/wiki/Soubor:Viperaberus2.jpg&gt;.</a:t>
            </a:r>
          </a:p>
          <a:p>
            <a:endParaRPr lang="cs-CZ" sz="2000" dirty="0" smtClean="0"/>
          </a:p>
          <a:p>
            <a:r>
              <a:rPr lang="cs-CZ" sz="2000" dirty="0" smtClean="0"/>
              <a:t>Obrázek č. 2 - </a:t>
            </a:r>
            <a:r>
              <a:rPr lang="cs-CZ" sz="1800" dirty="0"/>
              <a:t>LARSAEUS, Karl.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8.10.2012]. Dostupný na WWW: &lt;http://cs.wikipedia.org/wiki/Soubor:Natrix_natrix_%28Karl_L%29.jpg&gt;.</a:t>
            </a:r>
          </a:p>
          <a:p>
            <a:pPr marL="0" indent="0">
              <a:buNone/>
            </a:pPr>
            <a:endParaRPr lang="cs-CZ" sz="18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37536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105</TotalTime>
  <Words>305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 Anotace:</vt:lpstr>
      <vt:lpstr> zmije obecná</vt:lpstr>
      <vt:lpstr> užovka obojková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20</cp:revision>
  <dcterms:created xsi:type="dcterms:W3CDTF">2012-10-08T14:28:17Z</dcterms:created>
  <dcterms:modified xsi:type="dcterms:W3CDTF">2013-02-04T15:23:33Z</dcterms:modified>
</cp:coreProperties>
</file>