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3" r:id="rId3"/>
    <p:sldId id="258" r:id="rId4"/>
    <p:sldId id="259" r:id="rId5"/>
    <p:sldId id="260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90C1DA-ACF1-41AE-9FC6-7BBA8CEC3C17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4D8C8AB-3BDD-4CD6-AEEF-5ECA69EB78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90C1DA-ACF1-41AE-9FC6-7BBA8CEC3C17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4D8C8AB-3BDD-4CD6-AEEF-5ECA69EB78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90C1DA-ACF1-41AE-9FC6-7BBA8CEC3C17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8C8AB-3BDD-4CD6-AEEF-5ECA69EB787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90C1DA-ACF1-41AE-9FC6-7BBA8CEC3C17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8C8AB-3BDD-4CD6-AEEF-5ECA69EB78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90C1DA-ACF1-41AE-9FC6-7BBA8CEC3C17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4D8C8AB-3BDD-4CD6-AEEF-5ECA69EB787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90C1DA-ACF1-41AE-9FC6-7BBA8CEC3C17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8C8AB-3BDD-4CD6-AEEF-5ECA69EB78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90C1DA-ACF1-41AE-9FC6-7BBA8CEC3C17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8C8AB-3BDD-4CD6-AEEF-5ECA69EB78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90C1DA-ACF1-41AE-9FC6-7BBA8CEC3C17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8C8AB-3BDD-4CD6-AEEF-5ECA69EB78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90C1DA-ACF1-41AE-9FC6-7BBA8CEC3C17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8C8AB-3BDD-4CD6-AEEF-5ECA69EB787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90C1DA-ACF1-41AE-9FC6-7BBA8CEC3C17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8C8AB-3BDD-4CD6-AEEF-5ECA69EB78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90C1DA-ACF1-41AE-9FC6-7BBA8CEC3C17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8C8AB-3BDD-4CD6-AEEF-5ECA69EB78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990C1DA-ACF1-41AE-9FC6-7BBA8CEC3C17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4D8C8AB-3BDD-4CD6-AEEF-5ECA69EB787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hyperlink" Target="http://www.youtube.com/watch?v=qT0SibMBZeY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27984" y="457200"/>
            <a:ext cx="3960440" cy="486653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000" dirty="0"/>
              <a:t>Škola: 		Základní škola a Mateřská škola, </a:t>
            </a:r>
            <a:r>
              <a:rPr lang="cs-CZ" sz="3000" dirty="0" smtClean="0"/>
              <a:t>				Kostelní </a:t>
            </a:r>
            <a:r>
              <a:rPr lang="cs-CZ" sz="3000" dirty="0"/>
              <a:t>560, </a:t>
            </a:r>
            <a:r>
              <a:rPr lang="cs-CZ" sz="3000" dirty="0" smtClean="0"/>
              <a:t>Svoboda </a:t>
            </a:r>
            <a:r>
              <a:rPr lang="cs-CZ" sz="3000" dirty="0"/>
              <a:t>n. Úpou, </a:t>
            </a:r>
            <a:r>
              <a:rPr lang="cs-CZ" sz="3000" dirty="0" smtClean="0"/>
              <a:t>				okres </a:t>
            </a:r>
            <a:r>
              <a:rPr lang="cs-CZ" sz="3000" dirty="0"/>
              <a:t>Trutnov </a:t>
            </a:r>
          </a:p>
          <a:p>
            <a:r>
              <a:rPr lang="cs-CZ" sz="3000" dirty="0"/>
              <a:t>Autor: 		Mgr. Hana </a:t>
            </a:r>
            <a:r>
              <a:rPr lang="cs-CZ" sz="3000" dirty="0" err="1"/>
              <a:t>Klomínská</a:t>
            </a:r>
            <a:endParaRPr lang="cs-CZ" sz="3000" dirty="0"/>
          </a:p>
          <a:p>
            <a:r>
              <a:rPr lang="cs-CZ" sz="3000" dirty="0"/>
              <a:t>Datum:  		</a:t>
            </a:r>
            <a:r>
              <a:rPr lang="cs-CZ" sz="3000" dirty="0" smtClean="0"/>
              <a:t>říjen </a:t>
            </a:r>
            <a:r>
              <a:rPr lang="cs-CZ" sz="3000" dirty="0"/>
              <a:t>2012 </a:t>
            </a:r>
          </a:p>
          <a:p>
            <a:r>
              <a:rPr lang="cs-CZ" sz="3000" dirty="0"/>
              <a:t>Název: 		</a:t>
            </a:r>
            <a:r>
              <a:rPr lang="cs-CZ" sz="3000" dirty="0" smtClean="0"/>
              <a:t>VY_12_INOVACE_1.2.1_ PRV1,2_11</a:t>
            </a:r>
            <a:endParaRPr lang="cs-CZ" sz="3000" dirty="0"/>
          </a:p>
          <a:p>
            <a:r>
              <a:rPr lang="cs-CZ" sz="3000" dirty="0"/>
              <a:t>Téma</a:t>
            </a:r>
            <a:r>
              <a:rPr lang="cs-CZ" sz="3000" dirty="0" smtClean="0"/>
              <a:t>:		Liška obecná</a:t>
            </a:r>
            <a:endParaRPr lang="cs-CZ" sz="3000" dirty="0"/>
          </a:p>
          <a:p>
            <a:r>
              <a:rPr lang="cs-CZ" sz="3000" dirty="0"/>
              <a:t>Ročník:		</a:t>
            </a:r>
            <a:r>
              <a:rPr lang="cs-CZ" sz="3000" dirty="0" smtClean="0"/>
              <a:t>1. a 2.</a:t>
            </a:r>
            <a:endParaRPr lang="cs-CZ" sz="3000" dirty="0"/>
          </a:p>
          <a:p>
            <a:r>
              <a:rPr lang="cs-CZ" sz="3000" dirty="0"/>
              <a:t>Číslo projektu:	CZ.1.07/1.4.00/21.3068</a:t>
            </a:r>
          </a:p>
          <a:p>
            <a:endParaRPr lang="cs-CZ" dirty="0"/>
          </a:p>
        </p:txBody>
      </p:sp>
      <p:pic>
        <p:nvPicPr>
          <p:cNvPr id="5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88640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9735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smtClean="0"/>
              <a:t>	anotace:</a:t>
            </a:r>
            <a:endParaRPr lang="cs-CZ" sz="240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443664" cy="4525963"/>
          </a:xfrm>
        </p:spPr>
        <p:txBody>
          <a:bodyPr>
            <a:normAutofit/>
          </a:bodyPr>
          <a:lstStyle/>
          <a:p>
            <a:pPr algn="just"/>
            <a:r>
              <a:rPr lang="cs-CZ" sz="2400" dirty="0"/>
              <a:t>Materiál slouží k procvičování čtení s porozuměním v hodinách prvouky ve </a:t>
            </a:r>
            <a:r>
              <a:rPr lang="cs-CZ" sz="2400" dirty="0" smtClean="0"/>
              <a:t>věku 6 až 8 let. </a:t>
            </a:r>
            <a:r>
              <a:rPr lang="cs-CZ" sz="2400" dirty="0"/>
              <a:t>Lze ho využít jako motivační, výkladový nebo opakovací. Je určen pro práci na interaktivní tabuli nebo na folii. </a:t>
            </a:r>
            <a:endParaRPr lang="cs-CZ" sz="2400" dirty="0" smtClean="0"/>
          </a:p>
          <a:p>
            <a:pPr algn="just"/>
            <a:endParaRPr lang="cs-CZ" sz="2400" dirty="0"/>
          </a:p>
          <a:p>
            <a:pPr algn="just"/>
            <a:r>
              <a:rPr lang="cs-CZ" sz="2400" dirty="0"/>
              <a:t>Vytvořeno jako DUM do předmětu prvouka. Slouží jako doplněk k výuce o volně žijících zvířatech prostřednictvím vlastního čtení. 			</a:t>
            </a:r>
          </a:p>
          <a:p>
            <a:pPr marL="0" indent="0" algn="just">
              <a:buNone/>
            </a:pPr>
            <a:r>
              <a:rPr lang="cs-CZ" sz="2400" dirty="0"/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5867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liška </a:t>
            </a:r>
            <a:r>
              <a:rPr lang="cs-CZ" dirty="0" smtClean="0"/>
              <a:t>obecná</a:t>
            </a:r>
            <a:endParaRPr lang="cs-CZ" dirty="0"/>
          </a:p>
        </p:txBody>
      </p:sp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2060848"/>
            <a:ext cx="4896544" cy="3858146"/>
          </a:xfrm>
        </p:spPr>
      </p:pic>
      <p:sp>
        <p:nvSpPr>
          <p:cNvPr id="5" name="TextovéPole 4"/>
          <p:cNvSpPr txBox="1"/>
          <p:nvPr/>
        </p:nvSpPr>
        <p:spPr>
          <a:xfrm>
            <a:off x="611560" y="2060848"/>
            <a:ext cx="273630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Je to středně velká, štíhlá psovitá šelma. Má velké zašpičatělé uši a dlouhý huňatý ocas. Srst je rezavá a pod krkem a na břiše žluto bílá. Vypadá jako menší pes.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24328" y="5589240"/>
            <a:ext cx="11521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   obr. 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185277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Kde žije a co loví?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167762"/>
            <a:ext cx="4536703" cy="3298763"/>
          </a:xfrm>
        </p:spPr>
      </p:pic>
      <p:sp>
        <p:nvSpPr>
          <p:cNvPr id="5" name="TextovéPole 4"/>
          <p:cNvSpPr txBox="1"/>
          <p:nvPr/>
        </p:nvSpPr>
        <p:spPr>
          <a:xfrm>
            <a:off x="5580112" y="1844824"/>
            <a:ext cx="309634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Lišky žijí v norách v lese. Mívají i několik nor a v nebezpečí se stěhují. Loví drobnější savce jako zajíce, myši, hraboše. Někdy žerou i hmyz a žížaly. Někteří jedinci chodí vykrádat kurníky a králíkárny. Škodí tak lidem.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11960" y="5484258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 obr. 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026320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lišky v příbězích o </a:t>
            </a:r>
            <a:r>
              <a:rPr lang="cs-CZ" dirty="0" smtClean="0"/>
              <a:t>zvířatech</a:t>
            </a:r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3717032"/>
            <a:ext cx="3619500" cy="2407911"/>
          </a:xfrm>
        </p:spPr>
      </p:pic>
      <p:sp>
        <p:nvSpPr>
          <p:cNvPr id="3" name="TextovéPole 2"/>
          <p:cNvSpPr txBox="1"/>
          <p:nvPr/>
        </p:nvSpPr>
        <p:spPr>
          <a:xfrm>
            <a:off x="1352569" y="1412776"/>
            <a:ext cx="64807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Liška bývá často hrdinkou různých příběhů. </a:t>
            </a:r>
          </a:p>
          <a:p>
            <a:pPr algn="ctr"/>
            <a:r>
              <a:rPr lang="cs-CZ" sz="2400" dirty="0" smtClean="0"/>
              <a:t>Jistě jste někdy slyšeli o lišce Bystroušce. Vyprávění o ní napsal spisovatel </a:t>
            </a:r>
          </a:p>
          <a:p>
            <a:pPr algn="ctr"/>
            <a:r>
              <a:rPr lang="cs-CZ" sz="2400" dirty="0" smtClean="0"/>
              <a:t>Rudolf </a:t>
            </a:r>
            <a:r>
              <a:rPr lang="cs-CZ" sz="2400" dirty="0" err="1" smtClean="0"/>
              <a:t>Těsnohlídek</a:t>
            </a:r>
            <a:r>
              <a:rPr lang="cs-CZ" sz="2400" dirty="0" smtClean="0"/>
              <a:t> a knížka se jmenuje </a:t>
            </a:r>
          </a:p>
          <a:p>
            <a:pPr algn="ctr"/>
            <a:r>
              <a:rPr lang="cs-CZ" sz="2400" dirty="0" smtClean="0"/>
              <a:t>Příběhy lišky Bystroušky.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4077072"/>
            <a:ext cx="36004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Na motiv tohoto příběhu vznikla i opera o třech dějstvích. Hudbu složil známý hudební skladatel Leoš Janáček.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80312" y="3377614"/>
            <a:ext cx="14401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       obr. 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524486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     jiný význam slova liška </a:t>
            </a:r>
            <a:r>
              <a:rPr lang="cs-CZ" dirty="0" smtClean="0"/>
              <a:t>obecná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2060848"/>
            <a:ext cx="3944696" cy="3528392"/>
          </a:xfrm>
        </p:spPr>
      </p:pic>
      <p:sp>
        <p:nvSpPr>
          <p:cNvPr id="5" name="TextovéPole 4"/>
          <p:cNvSpPr txBox="1"/>
          <p:nvPr/>
        </p:nvSpPr>
        <p:spPr>
          <a:xfrm>
            <a:off x="5508104" y="2204864"/>
            <a:ext cx="266429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Víte, že liška obecná je také velmi chutná houba. Nalézáme ji převážně v jehličnatých lesích nebo na jejich okraji.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07904" y="5589240"/>
            <a:ext cx="15121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         obr. 4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811316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</a:t>
            </a:r>
            <a:r>
              <a:rPr lang="cs-CZ" sz="2800" dirty="0" smtClean="0"/>
              <a:t>použitý materiál: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800" dirty="0" smtClean="0"/>
              <a:t>Obrázek č. 1 - </a:t>
            </a:r>
            <a:r>
              <a:rPr lang="cs-CZ" sz="1800" dirty="0"/>
              <a:t>SHARI, </a:t>
            </a:r>
            <a:r>
              <a:rPr lang="cs-CZ" sz="1800" dirty="0" err="1"/>
              <a:t>Shiretoko</a:t>
            </a:r>
            <a:r>
              <a:rPr lang="cs-CZ" sz="1800" dirty="0"/>
              <a:t>. </a:t>
            </a:r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[cit. 12.10.2012]. Dostupný na WWW: &lt;http://cs.wikipedia.org/wiki/</a:t>
            </a:r>
            <a:r>
              <a:rPr lang="cs-CZ" sz="1800" dirty="0" err="1"/>
              <a:t>Soubor:Vulpes_vulpes_laying_in_snow.jpg</a:t>
            </a:r>
            <a:r>
              <a:rPr lang="cs-CZ" sz="1800" dirty="0"/>
              <a:t>&gt;.</a:t>
            </a:r>
          </a:p>
          <a:p>
            <a:endParaRPr lang="cs-CZ" sz="1800" dirty="0" smtClean="0"/>
          </a:p>
          <a:p>
            <a:r>
              <a:rPr lang="cs-CZ" sz="1800" dirty="0" smtClean="0"/>
              <a:t>Obrázek č. 2 - </a:t>
            </a:r>
            <a:r>
              <a:rPr lang="cs-CZ" sz="1800" dirty="0"/>
              <a:t>BERN, V.. </a:t>
            </a:r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[cit. 12.10.2012]. Dostupný na WWW: &lt;http://cs.wikipedia.org/wiki/</a:t>
            </a:r>
            <a:r>
              <a:rPr lang="cs-CZ" sz="1800" dirty="0" err="1"/>
              <a:t>Soubor:Vulpes_vulpes_standing_in_snow.jpg</a:t>
            </a:r>
            <a:r>
              <a:rPr lang="cs-CZ" sz="1800" dirty="0"/>
              <a:t>&gt;.</a:t>
            </a:r>
          </a:p>
          <a:p>
            <a:endParaRPr lang="cs-CZ" sz="1800" dirty="0" smtClean="0"/>
          </a:p>
          <a:p>
            <a:r>
              <a:rPr lang="cs-CZ" sz="1800" dirty="0" smtClean="0"/>
              <a:t>Obrázek č. 3 - </a:t>
            </a:r>
            <a:r>
              <a:rPr lang="cs-CZ" sz="1800" dirty="0"/>
              <a:t>FRATES, Jim. </a:t>
            </a:r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[cit. 12.10.2012]. Dostupný na WWW: &lt;http://cs.wikipedia.org/wiki/</a:t>
            </a:r>
            <a:r>
              <a:rPr lang="cs-CZ" sz="1800" dirty="0" err="1"/>
              <a:t>Soubor:Vulpes_vulpes_pup_sitting_on_stone.jpg</a:t>
            </a:r>
            <a:r>
              <a:rPr lang="cs-CZ" sz="1800" dirty="0" smtClean="0"/>
              <a:t>&gt;.</a:t>
            </a:r>
          </a:p>
          <a:p>
            <a:endParaRPr lang="cs-CZ" sz="1800" dirty="0" smtClean="0"/>
          </a:p>
          <a:p>
            <a:r>
              <a:rPr lang="cs-CZ" sz="1800" dirty="0" smtClean="0"/>
              <a:t>Obrázek č. 4 - </a:t>
            </a:r>
            <a:r>
              <a:rPr lang="cs-CZ" sz="1800" dirty="0"/>
              <a:t>LINDSEY, James. </a:t>
            </a:r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[cit. 12.10.2012]. Dostupný na WWW: &lt;http://cs.wikipedia.org/wiki/</a:t>
            </a:r>
            <a:r>
              <a:rPr lang="cs-CZ" sz="1800" dirty="0" err="1"/>
              <a:t>Soubor:Cantharellus.cibarius.-.lindsey.jpg</a:t>
            </a:r>
            <a:r>
              <a:rPr lang="cs-CZ" sz="1800" dirty="0"/>
              <a:t>&gt;.</a:t>
            </a:r>
          </a:p>
          <a:p>
            <a:endParaRPr lang="cs-CZ" sz="18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165784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65</TotalTime>
  <Words>348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 anotace:</vt:lpstr>
      <vt:lpstr> liška obecná</vt:lpstr>
      <vt:lpstr> Kde žije a co loví?</vt:lpstr>
      <vt:lpstr> lišky v příbězích o zvířatech </vt:lpstr>
      <vt:lpstr>      jiný význam slova liška obecná</vt:lpstr>
      <vt:lpstr> použitý materiál: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12</cp:revision>
  <dcterms:created xsi:type="dcterms:W3CDTF">2012-10-12T14:49:02Z</dcterms:created>
  <dcterms:modified xsi:type="dcterms:W3CDTF">2013-02-04T15:29:33Z</dcterms:modified>
</cp:coreProperties>
</file>