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8B1F65-85F3-438A-AF55-D5741D987E6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D7F4B5-953F-4997-AD03-F467D26A97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youtube.com/watch?NR=1&amp;v=zRDeaZHkoQs&amp;feature=endscree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57200"/>
            <a:ext cx="5616624" cy="838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PRV1,2_15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Srnec obecný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88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155632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863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Srnec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065" y="1425840"/>
            <a:ext cx="4667869" cy="3052068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4725144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Srnci jsou plachá a samotářská zvířata našich lesů. Můžeme je vidět blízko polí, na louce a někdy i u lidských obydlí. Srnci mají krátké parůžky, které v listopadu shazují. Do jara jim narostou nové. Dožívají se asi 10 let.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97489" y="4130117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92764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čím se živí?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398077"/>
            <a:ext cx="3888095" cy="3011165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1700808"/>
            <a:ext cx="3816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Samec je srnec, samice srna a mládě srnče. Srst mívají v létě rezavohnědou a v zimě šedohnědou. Samice rodí v květnu obyčejně jedno mládě. Jeho srst je hnědá s bílými skvrnami. </a:t>
            </a:r>
          </a:p>
          <a:p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5002161"/>
            <a:ext cx="8175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Živí se bylinami, listy a mladými výhonky stromů i lesními plody. Na pastvu vycházejí obvykle časně ráno nebo až navečer.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02978" y="4409242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2336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802" y="1844824"/>
            <a:ext cx="3744417" cy="2808312"/>
          </a:xfrm>
        </p:spPr>
      </p:pic>
      <p:sp>
        <p:nvSpPr>
          <p:cNvPr id="6" name="TextovéPole 5"/>
          <p:cNvSpPr txBox="1"/>
          <p:nvPr/>
        </p:nvSpPr>
        <p:spPr>
          <a:xfrm>
            <a:off x="5076056" y="1628800"/>
            <a:ext cx="34563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Srnčata se po narození  skrývají ve vysoké trávě. Srny je chodí pravidelně krmit. Stává se však, že lidé takové mládě najdou a domnívají se, že je opuštěné. Není to však pravda. Matka je vždy někde nablízku. Proto na takové mládě nikdy nesahejte !!!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0802" y="4612614"/>
            <a:ext cx="7868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 3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229200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 zimě pomáhají lesníci srncům přežít tak, že jim nosí do lesa seno.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806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347320" cy="468315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Jakou barvu má srst v létě?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Jakou barvu má srst 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můžeme srnce vidět?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Kdy se rodí mláďata?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Kdo jim pomáhá přežít zimu?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: a) samec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         b) samice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          c) mládě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1628800"/>
            <a:ext cx="266429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Rezavohnědou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2132856"/>
            <a:ext cx="266429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Šedohnědou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27089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2639471"/>
            <a:ext cx="56166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Bylinami, lesními plody, listy a mladými výhonky stromů.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3140968"/>
            <a:ext cx="33843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V lese, na poli nebo na louce.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3645024"/>
            <a:ext cx="20162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V  květnu.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4149080"/>
            <a:ext cx="15841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Lesníci.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4725144"/>
            <a:ext cx="18002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Srnec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229200"/>
            <a:ext cx="18002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Srna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733256"/>
            <a:ext cx="18002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Srnče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58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Obrázek č. </a:t>
            </a:r>
            <a:r>
              <a:rPr lang="cs-CZ" sz="2000" dirty="0" smtClean="0"/>
              <a:t>1 - </a:t>
            </a:r>
            <a:r>
              <a:rPr lang="cs-CZ" sz="2000" dirty="0"/>
              <a:t>SZCZEPANEK, Marek.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24.10.2012]. Dostupný na WWW: &lt;http://cs.wikipedia.org/wiki/Soubor:Capreolus_capreolus_%28Marek_Szczepanek%29.jpg&gt;.</a:t>
            </a:r>
          </a:p>
          <a:p>
            <a:endParaRPr lang="cs-CZ" sz="2000" dirty="0" smtClean="0"/>
          </a:p>
          <a:p>
            <a:r>
              <a:rPr lang="cs-CZ" sz="2000" dirty="0" smtClean="0"/>
              <a:t>Obrázek č. </a:t>
            </a:r>
            <a:r>
              <a:rPr lang="cs-CZ" sz="2000" dirty="0" smtClean="0"/>
              <a:t>2 - </a:t>
            </a:r>
            <a:r>
              <a:rPr lang="cs-CZ" sz="2000" dirty="0"/>
              <a:t>TEYTAUD.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24.10.2012]. Dostupný na WWW: &lt;http://cs.wikipedia.org/wiki/</a:t>
            </a:r>
            <a:r>
              <a:rPr lang="cs-CZ" sz="2000" dirty="0" err="1"/>
              <a:t>Soubor:Saut_chevreuil.jpg</a:t>
            </a:r>
            <a:r>
              <a:rPr lang="cs-CZ" sz="2000" dirty="0"/>
              <a:t>&gt;.</a:t>
            </a:r>
          </a:p>
          <a:p>
            <a:endParaRPr lang="cs-CZ" sz="2000" dirty="0" smtClean="0"/>
          </a:p>
          <a:p>
            <a:r>
              <a:rPr lang="cs-CZ" sz="2000" smtClean="0"/>
              <a:t>Obrázek č. </a:t>
            </a:r>
            <a:r>
              <a:rPr lang="cs-CZ" sz="2000" dirty="0" smtClean="0"/>
              <a:t>3 - </a:t>
            </a:r>
            <a:r>
              <a:rPr lang="cs-CZ" sz="2000" dirty="0"/>
              <a:t>DURAZELL.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24.10.2012]. Dostupný na WWW: &lt;http://cs.wikipedia.org/wiki/</a:t>
            </a:r>
            <a:r>
              <a:rPr lang="cs-CZ" sz="2000" dirty="0" err="1"/>
              <a:t>Soubor:Kid-jbk.jpg</a:t>
            </a:r>
            <a:r>
              <a:rPr lang="cs-CZ" sz="2000" dirty="0"/>
              <a:t>&gt;.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6366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381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 Srnec obecný</vt:lpstr>
      <vt:lpstr> čím se živí?</vt:lpstr>
      <vt:lpstr> jak žijí?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12</cp:revision>
  <dcterms:created xsi:type="dcterms:W3CDTF">2012-10-24T17:56:25Z</dcterms:created>
  <dcterms:modified xsi:type="dcterms:W3CDTF">2013-02-04T15:54:26Z</dcterms:modified>
</cp:coreProperties>
</file>