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81649-F436-437E-9608-F7068AAFCC89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DFAC5-1A48-4EE1-A95C-70F106641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NJ7 – 5 – </a:t>
                      </a:r>
                      <a:r>
                        <a:rPr lang="cs-CZ" dirty="0" err="1" smtClean="0"/>
                        <a:t>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? – předložky se 3. a 4. pádem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09.</a:t>
                      </a:r>
                      <a:r>
                        <a:rPr lang="cs-CZ" baseline="0" dirty="0" smtClean="0"/>
                        <a:t> 11. 2010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16632"/>
            <a:ext cx="111142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předložek se 3. a 4. pádem</a:t>
            </a:r>
          </a:p>
          <a:p>
            <a:r>
              <a:rPr lang="cs-CZ" dirty="0" smtClean="0"/>
              <a:t>Odpověď na otázku: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pád podstatných jmen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PŘEDLOŽKY SE 3. A 4. PÁDEM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WO IST DAS?</a:t>
            </a:r>
            <a:endParaRPr lang="cs-CZ" sz="5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PŘEHLED PŘEDLOŽEK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/>
              <a:t>Auf</a:t>
            </a:r>
            <a:r>
              <a:rPr lang="cs-CZ" dirty="0" smtClean="0"/>
              <a:t>/</a:t>
            </a:r>
            <a:r>
              <a:rPr lang="cs-CZ" dirty="0" err="1" smtClean="0"/>
              <a:t>an</a:t>
            </a:r>
            <a:r>
              <a:rPr lang="cs-CZ" dirty="0" smtClean="0"/>
              <a:t>		na</a:t>
            </a:r>
          </a:p>
          <a:p>
            <a:r>
              <a:rPr lang="cs-CZ" dirty="0" smtClean="0"/>
              <a:t>In			v, do</a:t>
            </a:r>
          </a:p>
          <a:p>
            <a:r>
              <a:rPr lang="cs-CZ" dirty="0" smtClean="0"/>
              <a:t>Vor			před</a:t>
            </a:r>
          </a:p>
          <a:p>
            <a:r>
              <a:rPr lang="cs-CZ" dirty="0" err="1" smtClean="0"/>
              <a:t>Hinter</a:t>
            </a:r>
            <a:r>
              <a:rPr lang="cs-CZ" dirty="0" smtClean="0"/>
              <a:t>		za</a:t>
            </a:r>
          </a:p>
          <a:p>
            <a:r>
              <a:rPr lang="de-DE" dirty="0" smtClean="0"/>
              <a:t>Über         	</a:t>
            </a:r>
            <a:r>
              <a:rPr lang="de-DE" dirty="0" err="1" smtClean="0"/>
              <a:t>nad</a:t>
            </a:r>
            <a:endParaRPr lang="de-DE" dirty="0" smtClean="0"/>
          </a:p>
          <a:p>
            <a:r>
              <a:rPr lang="de-DE" dirty="0" smtClean="0"/>
              <a:t>Unter              	</a:t>
            </a:r>
            <a:r>
              <a:rPr lang="de-DE" dirty="0" err="1" smtClean="0"/>
              <a:t>pod</a:t>
            </a:r>
            <a:endParaRPr lang="de-DE" dirty="0" smtClean="0"/>
          </a:p>
          <a:p>
            <a:r>
              <a:rPr lang="de-DE" dirty="0" smtClean="0"/>
              <a:t>Zwischen	</a:t>
            </a:r>
            <a:r>
              <a:rPr lang="de-DE" dirty="0" err="1" smtClean="0"/>
              <a:t>mezi</a:t>
            </a:r>
            <a:endParaRPr lang="de-DE" dirty="0" smtClean="0"/>
          </a:p>
          <a:p>
            <a:r>
              <a:rPr lang="de-DE" dirty="0" smtClean="0"/>
              <a:t>Neben		</a:t>
            </a:r>
            <a:r>
              <a:rPr lang="de-DE" dirty="0" err="1" smtClean="0"/>
              <a:t>vedle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WO?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3.pád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WOHIN?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4. pád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ROD MUŽSKÝ	 ROD ŽENSKÝ    ROD STŘEDNÍ</a:t>
            </a:r>
          </a:p>
          <a:p>
            <a:r>
              <a:rPr lang="cs-CZ" dirty="0" smtClean="0"/>
              <a:t>1.P.        </a:t>
            </a:r>
            <a:r>
              <a:rPr lang="cs-CZ" dirty="0" smtClean="0">
                <a:solidFill>
                  <a:srgbClr val="0070C0"/>
                </a:solidFill>
              </a:rPr>
              <a:t>DER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DIE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DAS</a:t>
            </a:r>
          </a:p>
          <a:p>
            <a:r>
              <a:rPr lang="cs-CZ" dirty="0" smtClean="0"/>
              <a:t>3.P.       </a:t>
            </a:r>
            <a:r>
              <a:rPr lang="cs-CZ" dirty="0" smtClean="0">
                <a:solidFill>
                  <a:srgbClr val="0070C0"/>
                </a:solidFill>
              </a:rPr>
              <a:t>DEM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DEM</a:t>
            </a:r>
          </a:p>
          <a:p>
            <a:r>
              <a:rPr lang="cs-CZ" dirty="0" smtClean="0"/>
              <a:t>4.P.	       </a:t>
            </a:r>
            <a:r>
              <a:rPr lang="cs-CZ" dirty="0" smtClean="0">
                <a:solidFill>
                  <a:srgbClr val="0070C0"/>
                </a:solidFill>
              </a:rPr>
              <a:t>DEN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DAS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Wo ist das?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Auf </a:t>
            </a:r>
            <a:r>
              <a:rPr lang="de-DE" dirty="0" smtClean="0">
                <a:solidFill>
                  <a:srgbClr val="0070C0"/>
                </a:solidFill>
              </a:rPr>
              <a:t>dem</a:t>
            </a:r>
            <a:r>
              <a:rPr lang="de-DE" dirty="0" smtClean="0"/>
              <a:t> Tisch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Wand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Vor </a:t>
            </a:r>
            <a:r>
              <a:rPr lang="cs-CZ" dirty="0" err="1" smtClean="0">
                <a:solidFill>
                  <a:srgbClr val="00B050"/>
                </a:solidFill>
              </a:rPr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Documents and Settings\Marie\Dokumenty\Obrázky\Galerie médií\j03967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908720"/>
            <a:ext cx="1826057" cy="1826057"/>
          </a:xfrm>
          <a:prstGeom prst="rect">
            <a:avLst/>
          </a:prstGeom>
          <a:noFill/>
        </p:spPr>
      </p:pic>
      <p:pic>
        <p:nvPicPr>
          <p:cNvPr id="1029" name="Picture 5" descr="C:\Documents and Settings\Marie\Local Settings\Temporary Internet Files\Content.IE5\5GXTB8NH\MC9002902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564904"/>
            <a:ext cx="1512168" cy="1224136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72332" y="3911894"/>
            <a:ext cx="2640028" cy="2259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Über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 Bett</a:t>
            </a:r>
          </a:p>
          <a:p>
            <a:endParaRPr lang="de-DE" dirty="0"/>
          </a:p>
          <a:p>
            <a:r>
              <a:rPr lang="de-DE" dirty="0" smtClean="0"/>
              <a:t>Unter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Bett</a:t>
            </a:r>
          </a:p>
          <a:p>
            <a:endParaRPr lang="de-DE" dirty="0"/>
          </a:p>
          <a:p>
            <a:r>
              <a:rPr lang="de-DE" dirty="0" smtClean="0"/>
              <a:t>Zwischen </a:t>
            </a:r>
            <a:r>
              <a:rPr lang="de-DE" dirty="0" smtClean="0">
                <a:solidFill>
                  <a:srgbClr val="FFC000"/>
                </a:solidFill>
              </a:rPr>
              <a:t>den</a:t>
            </a:r>
            <a:r>
              <a:rPr lang="de-DE" dirty="0" smtClean="0"/>
              <a:t> Bänken</a:t>
            </a:r>
          </a:p>
          <a:p>
            <a:endParaRPr lang="de-DE" dirty="0"/>
          </a:p>
          <a:p>
            <a:r>
              <a:rPr lang="de-DE" dirty="0" smtClean="0"/>
              <a:t>Neben </a:t>
            </a:r>
            <a:r>
              <a:rPr lang="de-DE" dirty="0" smtClean="0">
                <a:solidFill>
                  <a:srgbClr val="FF0000"/>
                </a:solidFill>
              </a:rPr>
              <a:t>der</a:t>
            </a:r>
            <a:r>
              <a:rPr lang="de-DE" dirty="0" smtClean="0"/>
              <a:t> Tür</a:t>
            </a:r>
            <a:endParaRPr lang="cs-CZ" dirty="0"/>
          </a:p>
        </p:txBody>
      </p:sp>
      <p:pic>
        <p:nvPicPr>
          <p:cNvPr id="2052" name="Picture 4" descr="C:\Documents and Settings\Marie\Local Settings\Temporary Internet Files\Content.IE5\4S41CLST\MC900319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60648"/>
            <a:ext cx="3240360" cy="2808312"/>
          </a:xfrm>
          <a:prstGeom prst="rect">
            <a:avLst/>
          </a:prstGeom>
          <a:noFill/>
        </p:spPr>
      </p:pic>
      <p:pic>
        <p:nvPicPr>
          <p:cNvPr id="2053" name="Picture 5" descr="C:\Documents and Settings\Marie\Local Settings\Temporary Internet Files\Content.IE5\YBORDX6V\MP900402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852936"/>
            <a:ext cx="2281260" cy="1825008"/>
          </a:xfrm>
          <a:prstGeom prst="rect">
            <a:avLst/>
          </a:prstGeom>
          <a:noFill/>
        </p:spPr>
      </p:pic>
      <p:pic>
        <p:nvPicPr>
          <p:cNvPr id="2054" name="Picture 6" descr="C:\Documents and Settings\Marie\Dokumenty\Obrázky\Galerie médií\j04308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365104"/>
            <a:ext cx="2520280" cy="2276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 smtClean="0"/>
              <a:t>? </a:t>
            </a:r>
            <a:r>
              <a:rPr lang="cs-CZ" dirty="0" err="1" smtClean="0"/>
              <a:t>Beschreibt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30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Marie\Dokumenty\Obrázky\Galerie médií\j04308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7128792" cy="4680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Documents and Settings\Marie\Local Settings\Temporary Internet Files\Content.IE5\YBORDX6V\MP9004316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560840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sieht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7" name="Picture 7" descr="C:\Documents and Settings\Marie\Local Settings\Temporary Internet Files\Content.IE5\ZSLMB0X2\MP9004140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00200"/>
            <a:ext cx="7848872" cy="4997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Klipart –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178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PŘEDLOŽKY SE 3. A 4. PÁDEM</vt:lpstr>
      <vt:lpstr>PŘEHLED PŘEDLOŽEK</vt:lpstr>
      <vt:lpstr>WO? – 3.pád WOHIN? – 4. pád</vt:lpstr>
      <vt:lpstr>Wo ist das?</vt:lpstr>
      <vt:lpstr>Snímek 7</vt:lpstr>
      <vt:lpstr>Wo sind die Sachen? Beschreibt das Bild!</vt:lpstr>
      <vt:lpstr>Wo sind wir? Wie ist das Zimmer?</vt:lpstr>
      <vt:lpstr>Wie sieht das Zimmer aus?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SE 3. A 4. PÁDEM</dc:title>
  <dc:creator>Marie Tomanová</dc:creator>
  <cp:lastModifiedBy>Marie Tomanová</cp:lastModifiedBy>
  <cp:revision>9</cp:revision>
  <dcterms:created xsi:type="dcterms:W3CDTF">2010-11-11T18:12:43Z</dcterms:created>
  <dcterms:modified xsi:type="dcterms:W3CDTF">2013-02-04T16:36:21Z</dcterms:modified>
</cp:coreProperties>
</file>