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3" r:id="rId3"/>
    <p:sldId id="256" r:id="rId4"/>
    <p:sldId id="257" r:id="rId5"/>
    <p:sldId id="259" r:id="rId6"/>
    <p:sldId id="258" r:id="rId7"/>
    <p:sldId id="260" r:id="rId8"/>
    <p:sldId id="264" r:id="rId9"/>
    <p:sldId id="263" r:id="rId10"/>
    <p:sldId id="261" r:id="rId11"/>
    <p:sldId id="262" r:id="rId12"/>
    <p:sldId id="265" r:id="rId13"/>
    <p:sldId id="266" r:id="rId14"/>
    <p:sldId id="268" r:id="rId15"/>
    <p:sldId id="269" r:id="rId16"/>
    <p:sldId id="270" r:id="rId17"/>
    <p:sldId id="267" r:id="rId18"/>
    <p:sldId id="271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" y="-5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5215-486C-452F-9B9B-BE4233C2BD77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E26A4-8ED7-4024-8367-C9CCBDD01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5215-486C-452F-9B9B-BE4233C2BD77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E26A4-8ED7-4024-8367-C9CCBDD01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5215-486C-452F-9B9B-BE4233C2BD77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E26A4-8ED7-4024-8367-C9CCBDD01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5215-486C-452F-9B9B-BE4233C2BD77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E26A4-8ED7-4024-8367-C9CCBDD01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5215-486C-452F-9B9B-BE4233C2BD77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E26A4-8ED7-4024-8367-C9CCBDD01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5215-486C-452F-9B9B-BE4233C2BD77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E26A4-8ED7-4024-8367-C9CCBDD01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5215-486C-452F-9B9B-BE4233C2BD77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E26A4-8ED7-4024-8367-C9CCBDD01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5215-486C-452F-9B9B-BE4233C2BD77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E26A4-8ED7-4024-8367-C9CCBDD01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5215-486C-452F-9B9B-BE4233C2BD77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E26A4-8ED7-4024-8367-C9CCBDD01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5215-486C-452F-9B9B-BE4233C2BD77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E26A4-8ED7-4024-8367-C9CCBDD01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05215-486C-452F-9B9B-BE4233C2BD77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3E26A4-8ED7-4024-8367-C9CCBDD01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105215-486C-452F-9B9B-BE4233C2BD77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3E26A4-8ED7-4024-8367-C9CCBDD016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png"/><Relationship Id="rId4" Type="http://schemas.openxmlformats.org/officeDocument/2006/relationships/image" Target="../media/image27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yjakovic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9"/>
          <p:cNvGraphicFramePr>
            <a:graphicFrameLocks/>
          </p:cNvGraphicFramePr>
          <p:nvPr/>
        </p:nvGraphicFramePr>
        <p:xfrm>
          <a:off x="467544" y="1772816"/>
          <a:ext cx="8229600" cy="44095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23207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NJ7 – 7 – </a:t>
                      </a:r>
                      <a:r>
                        <a:rPr lang="cs-CZ" dirty="0" err="1" smtClean="0"/>
                        <a:t>Unser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Dorf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Unser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Dorf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01. 12. 2010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88640"/>
            <a:ext cx="1111428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NA TÉMA NAŠE VESNICE – MÍSTO, KDE ŽIJI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1368151"/>
          </a:xfrm>
        </p:spPr>
        <p:txBody>
          <a:bodyPr>
            <a:normAutofit/>
          </a:bodyPr>
          <a:lstStyle/>
          <a:p>
            <a:r>
              <a:rPr lang="cs-CZ" dirty="0" smtClean="0"/>
              <a:t>UNSER DORF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356992"/>
            <a:ext cx="878497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Groß </a:t>
            </a:r>
            <a:r>
              <a:rPr lang="de-DE" dirty="0" err="1" smtClean="0"/>
              <a:t>Tajax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de-DE" dirty="0" smtClean="0"/>
              <a:t>Lage: Südmähren an den Grenzen mit Österreich</a:t>
            </a:r>
          </a:p>
          <a:p>
            <a:r>
              <a:rPr lang="de-DE" dirty="0" smtClean="0"/>
              <a:t>Fläche: 1930 ha</a:t>
            </a:r>
          </a:p>
          <a:p>
            <a:r>
              <a:rPr lang="de-DE" dirty="0" smtClean="0"/>
              <a:t>Seehöhe: 185 Meter über Meer</a:t>
            </a:r>
          </a:p>
          <a:p>
            <a:r>
              <a:rPr lang="de-DE" dirty="0" smtClean="0"/>
              <a:t>Bewohner: 828 (</a:t>
            </a:r>
            <a:r>
              <a:rPr lang="cs-CZ" dirty="0" smtClean="0"/>
              <a:t>1.1.2010</a:t>
            </a:r>
            <a:r>
              <a:rPr lang="de-DE" dirty="0" smtClean="0"/>
              <a:t>)</a:t>
            </a:r>
          </a:p>
          <a:p>
            <a:r>
              <a:rPr lang="de-DE" dirty="0" smtClean="0"/>
              <a:t>Die erste schriftliche Erwähnung vom Dorf stammt aus  dem Jahr</a:t>
            </a:r>
            <a:r>
              <a:rPr lang="cs-CZ" dirty="0" smtClean="0"/>
              <a:t> 1279</a:t>
            </a:r>
            <a:r>
              <a:rPr lang="de-DE" dirty="0" smtClean="0"/>
              <a:t> – ursprünglich die tschechische Siedlung, später unter der Regierung von Liechtenstein kamen die deutschen Bewohner ( 17 Jh. ). Nach dem zweiten Weltkrieg wurde die Gemeinde von tschechischen Bewohner wieder besiedelt</a:t>
            </a:r>
          </a:p>
          <a:p>
            <a:r>
              <a:rPr lang="de-DE" dirty="0" err="1" smtClean="0"/>
              <a:t>Fluß</a:t>
            </a:r>
            <a:r>
              <a:rPr lang="de-DE" dirty="0" smtClean="0"/>
              <a:t> Thaya</a:t>
            </a:r>
          </a:p>
          <a:p>
            <a:r>
              <a:rPr lang="de-DE" dirty="0" smtClean="0"/>
              <a:t>Landwirtschaftliches Gebiet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Landkarte</a:t>
            </a:r>
            <a:endParaRPr lang="cs-CZ" dirty="0"/>
          </a:p>
        </p:txBody>
      </p:sp>
      <p:pic>
        <p:nvPicPr>
          <p:cNvPr id="4" name="Zástupný symbol pro obsah 3" descr="mapa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lum bright="-16000" contrast="20000"/>
          </a:blip>
          <a:srcRect l="11753" t="2223" r="503" b="38910"/>
          <a:stretch>
            <a:fillRect/>
          </a:stretch>
        </p:blipFill>
        <p:spPr>
          <a:xfrm>
            <a:off x="1547664" y="1412776"/>
            <a:ext cx="5832648" cy="45383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de-DE" dirty="0" smtClean="0"/>
              <a:t>Fahne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de-DE" dirty="0" smtClean="0"/>
              <a:t>Gemeindeschild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08920"/>
            <a:ext cx="3537025" cy="2358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708920"/>
            <a:ext cx="2808312" cy="2827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Sehenswürdigkeiten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de-DE" dirty="0" smtClean="0"/>
              <a:t>KIRCHE DER HL. ERZENGEL MICHAEL</a:t>
            </a:r>
            <a:endParaRPr lang="cs-CZ" dirty="0"/>
          </a:p>
        </p:txBody>
      </p:sp>
      <p:pic>
        <p:nvPicPr>
          <p:cNvPr id="7" name="Zástupný symbol pro obsah 6" descr="neu"/>
          <p:cNvPicPr>
            <a:picLocks noGrp="1"/>
          </p:cNvPicPr>
          <p:nvPr>
            <p:ph sz="half" idx="2"/>
          </p:nvPr>
        </p:nvPicPr>
        <p:blipFill>
          <a:blip r:embed="rId2" cstate="print"/>
          <a:srcRect t="2247" b="12373"/>
          <a:stretch>
            <a:fillRect/>
          </a:stretch>
        </p:blipFill>
        <p:spPr bwMode="auto">
          <a:xfrm>
            <a:off x="1115616" y="2276872"/>
            <a:ext cx="2890813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Zástupný symbol pro obsah 9" descr="KOSTEL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rcRect l="28348" r="22688" b="50795"/>
          <a:stretch>
            <a:fillRect/>
          </a:stretch>
        </p:blipFill>
        <p:spPr>
          <a:xfrm>
            <a:off x="5364088" y="2564904"/>
            <a:ext cx="2736304" cy="331236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smtClean="0"/>
              <a:t> MARIENKAPELLE AM WESTENDE DES DORFES </a:t>
            </a:r>
            <a:endParaRPr lang="cs-CZ" dirty="0"/>
          </a:p>
        </p:txBody>
      </p:sp>
      <p:pic>
        <p:nvPicPr>
          <p:cNvPr id="5" name="Zástupný symbol pro obsah 4" descr="neu"/>
          <p:cNvPicPr>
            <a:picLocks noGrp="1"/>
          </p:cNvPicPr>
          <p:nvPr>
            <p:ph sz="half" idx="1"/>
          </p:nvPr>
        </p:nvPicPr>
        <p:blipFill>
          <a:blip r:embed="rId2" cstate="print"/>
          <a:srcRect b="11879"/>
          <a:stretch>
            <a:fillRect/>
          </a:stretch>
        </p:blipFill>
        <p:spPr bwMode="auto">
          <a:xfrm>
            <a:off x="899592" y="2348880"/>
            <a:ext cx="2969890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 descr="neu"/>
          <p:cNvPicPr>
            <a:picLocks noGrp="1"/>
          </p:cNvPicPr>
          <p:nvPr>
            <p:ph sz="half" idx="2"/>
          </p:nvPr>
        </p:nvPicPr>
        <p:blipFill>
          <a:blip r:embed="rId3" cstate="print"/>
          <a:srcRect b="8454"/>
          <a:stretch>
            <a:fillRect/>
          </a:stretch>
        </p:blipFill>
        <p:spPr bwMode="auto">
          <a:xfrm>
            <a:off x="5305424" y="2305844"/>
            <a:ext cx="2938983" cy="321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smtClean="0"/>
              <a:t>LOURDES KAPELLE AM OSTENDE DES DORFES</a:t>
            </a:r>
            <a:endParaRPr lang="cs-CZ" dirty="0"/>
          </a:p>
        </p:txBody>
      </p:sp>
      <p:pic>
        <p:nvPicPr>
          <p:cNvPr id="5" name="Zástupný symbol pro obsah 4" descr="neu"/>
          <p:cNvPicPr>
            <a:picLocks noGrp="1"/>
          </p:cNvPicPr>
          <p:nvPr>
            <p:ph sz="half" idx="1"/>
          </p:nvPr>
        </p:nvPicPr>
        <p:blipFill>
          <a:blip r:embed="rId2" cstate="print"/>
          <a:srcRect b="8454"/>
          <a:stretch>
            <a:fillRect/>
          </a:stretch>
        </p:blipFill>
        <p:spPr bwMode="auto">
          <a:xfrm>
            <a:off x="1238250" y="2305844"/>
            <a:ext cx="2685678" cy="3139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 descr="neu"/>
          <p:cNvPicPr>
            <a:picLocks noGrp="1"/>
          </p:cNvPicPr>
          <p:nvPr>
            <p:ph sz="half" idx="2"/>
          </p:nvPr>
        </p:nvPicPr>
        <p:blipFill>
          <a:blip r:embed="rId3" cstate="print"/>
          <a:srcRect b="8581"/>
          <a:stretch>
            <a:fillRect/>
          </a:stretch>
        </p:blipFill>
        <p:spPr bwMode="auto">
          <a:xfrm>
            <a:off x="5233987" y="2301081"/>
            <a:ext cx="2867025" cy="3144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SÄULEN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de-DE" dirty="0" smtClean="0"/>
              <a:t>DENKSÄULE DES HL. </a:t>
            </a:r>
            <a:r>
              <a:rPr lang="en-GB" dirty="0" smtClean="0"/>
              <a:t>SEBASTIAN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de-DE" dirty="0" smtClean="0"/>
              <a:t>DREIFALTIGKEITSSÄULE</a:t>
            </a:r>
            <a:endParaRPr lang="cs-CZ" dirty="0"/>
          </a:p>
        </p:txBody>
      </p:sp>
      <p:pic>
        <p:nvPicPr>
          <p:cNvPr id="7" name="Zástupný symbol pro obsah 6" descr="neu"/>
          <p:cNvPicPr>
            <a:picLocks noGrp="1"/>
          </p:cNvPicPr>
          <p:nvPr>
            <p:ph sz="half" idx="2"/>
          </p:nvPr>
        </p:nvPicPr>
        <p:blipFill>
          <a:blip r:embed="rId2" cstate="print"/>
          <a:srcRect b="6120"/>
          <a:stretch>
            <a:fillRect/>
          </a:stretch>
        </p:blipFill>
        <p:spPr bwMode="auto">
          <a:xfrm>
            <a:off x="1134269" y="2593181"/>
            <a:ext cx="2686050" cy="2924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Neu-3"/>
          <p:cNvPicPr>
            <a:picLocks noGrp="1"/>
          </p:cNvPicPr>
          <p:nvPr>
            <p:ph sz="quarter" idx="4"/>
          </p:nvPr>
        </p:nvPicPr>
        <p:blipFill>
          <a:blip r:embed="rId3" cstate="print"/>
          <a:srcRect r="26582" b="11228"/>
          <a:stretch>
            <a:fillRect/>
          </a:stretch>
        </p:blipFill>
        <p:spPr bwMode="auto">
          <a:xfrm>
            <a:off x="5294312" y="2526507"/>
            <a:ext cx="2446040" cy="32787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sz="3200" dirty="0" smtClean="0"/>
              <a:t>STATUE DER UNBEFLECKTEN EMPFÄNGNIS DER HL. JUNGFRAU MARIA</a:t>
            </a:r>
            <a:endParaRPr lang="cs-CZ" sz="3200" dirty="0"/>
          </a:p>
        </p:txBody>
      </p:sp>
      <p:pic>
        <p:nvPicPr>
          <p:cNvPr id="5" name="Zástupný symbol pro obsah 4" descr="neu"/>
          <p:cNvPicPr>
            <a:picLocks noGrp="1"/>
          </p:cNvPicPr>
          <p:nvPr>
            <p:ph sz="half" idx="1"/>
          </p:nvPr>
        </p:nvPicPr>
        <p:blipFill>
          <a:blip r:embed="rId2" cstate="print"/>
          <a:srcRect b="6646"/>
          <a:stretch>
            <a:fillRect/>
          </a:stretch>
        </p:blipFill>
        <p:spPr bwMode="auto">
          <a:xfrm>
            <a:off x="1043608" y="1916832"/>
            <a:ext cx="2592288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 descr="neu"/>
          <p:cNvPicPr>
            <a:picLocks noGrp="1"/>
          </p:cNvPicPr>
          <p:nvPr>
            <p:ph sz="half" idx="2"/>
          </p:nvPr>
        </p:nvPicPr>
        <p:blipFill>
          <a:blip r:embed="rId3" cstate="print"/>
          <a:srcRect b="8676"/>
          <a:stretch>
            <a:fillRect/>
          </a:stretch>
        </p:blipFill>
        <p:spPr bwMode="auto">
          <a:xfrm>
            <a:off x="5076056" y="1916832"/>
            <a:ext cx="2747764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dirty="0" smtClean="0"/>
              <a:t>STATUE DER SCHMERZHAFTEN MUTTER GOTTES</a:t>
            </a:r>
            <a:endParaRPr lang="cs-CZ" dirty="0"/>
          </a:p>
        </p:txBody>
      </p:sp>
      <p:pic>
        <p:nvPicPr>
          <p:cNvPr id="5" name="Zástupný symbol pro obsah 4" descr="neu"/>
          <p:cNvPicPr>
            <a:picLocks noGrp="1"/>
          </p:cNvPicPr>
          <p:nvPr>
            <p:ph sz="half" idx="1"/>
          </p:nvPr>
        </p:nvPicPr>
        <p:blipFill>
          <a:blip r:embed="rId2" cstate="print"/>
          <a:srcRect b="8327"/>
          <a:stretch>
            <a:fillRect/>
          </a:stretch>
        </p:blipFill>
        <p:spPr bwMode="auto">
          <a:xfrm>
            <a:off x="1395412" y="2310606"/>
            <a:ext cx="2600524" cy="3350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 descr="neu"/>
          <p:cNvPicPr>
            <a:picLocks noGrp="1"/>
          </p:cNvPicPr>
          <p:nvPr>
            <p:ph sz="half" idx="2"/>
          </p:nvPr>
        </p:nvPicPr>
        <p:blipFill>
          <a:blip r:embed="rId3" cstate="print"/>
          <a:srcRect b="5736"/>
          <a:stretch>
            <a:fillRect/>
          </a:stretch>
        </p:blipFill>
        <p:spPr bwMode="auto">
          <a:xfrm>
            <a:off x="5220072" y="2276872"/>
            <a:ext cx="2905125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FIRMEN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ZEKO DYJ</a:t>
            </a:r>
            <a:r>
              <a:rPr lang="cs-CZ" dirty="0" smtClean="0"/>
              <a:t>Á</a:t>
            </a:r>
            <a:r>
              <a:rPr lang="de-DE" dirty="0" smtClean="0"/>
              <a:t>KOVICE – LANDWIRTSCHAFT</a:t>
            </a:r>
          </a:p>
          <a:p>
            <a:r>
              <a:rPr lang="de-DE" dirty="0" smtClean="0"/>
              <a:t>Z</a:t>
            </a:r>
            <a:r>
              <a:rPr lang="cs-CZ" dirty="0" smtClean="0"/>
              <a:t>Á</a:t>
            </a:r>
            <a:r>
              <a:rPr lang="de-DE" dirty="0" smtClean="0"/>
              <a:t>VLAHY </a:t>
            </a:r>
            <a:r>
              <a:rPr lang="cs-CZ" dirty="0" smtClean="0"/>
              <a:t>DYJÁKOVICE – </a:t>
            </a:r>
            <a:r>
              <a:rPr lang="de-DE" dirty="0" smtClean="0"/>
              <a:t>BEWÄSSERUNG</a:t>
            </a:r>
          </a:p>
          <a:p>
            <a:r>
              <a:rPr lang="de-DE" dirty="0" smtClean="0"/>
              <a:t>ROHDE – BRENNÖFEN FÜR DIE  KERAMIK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Z</a:t>
            </a:r>
            <a:r>
              <a:rPr lang="cs-CZ" dirty="0" smtClean="0"/>
              <a:t>Á</a:t>
            </a:r>
            <a:r>
              <a:rPr lang="de-DE" dirty="0" smtClean="0"/>
              <a:t>VLAHY</a:t>
            </a:r>
            <a:r>
              <a:rPr lang="cs-CZ" dirty="0" smtClean="0"/>
              <a:t> - </a:t>
            </a:r>
            <a:r>
              <a:rPr lang="de-DE" dirty="0" smtClean="0"/>
              <a:t>BEWÄSSERUNG</a:t>
            </a:r>
            <a:endParaRPr lang="cs-CZ" dirty="0"/>
          </a:p>
        </p:txBody>
      </p:sp>
      <p:pic>
        <p:nvPicPr>
          <p:cNvPr id="4101" name="Picture 5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50678"/>
            <a:ext cx="4038600" cy="30250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348706"/>
            <a:ext cx="4038600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ROHDE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060848"/>
            <a:ext cx="8064896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BRENNÖFEN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772816"/>
            <a:ext cx="1828800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2060848"/>
            <a:ext cx="3819525" cy="399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ÄMTER; SCHULE; ARZT; u. 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de-DE" dirty="0" smtClean="0"/>
              <a:t>GEMEINDEAMT</a:t>
            </a:r>
          </a:p>
          <a:p>
            <a:r>
              <a:rPr lang="de-DE" dirty="0" smtClean="0"/>
              <a:t>POST</a:t>
            </a:r>
          </a:p>
          <a:p>
            <a:r>
              <a:rPr lang="de-DE" dirty="0" smtClean="0"/>
              <a:t>GESUNDHEITSAMT – DER PRAKTISCHE ARZT; KINDERÄRZTIN</a:t>
            </a:r>
          </a:p>
          <a:p>
            <a:r>
              <a:rPr lang="de-DE" dirty="0" smtClean="0"/>
              <a:t>GRUNDSCHULE DYJAKOVICE</a:t>
            </a:r>
          </a:p>
          <a:p>
            <a:r>
              <a:rPr lang="de-DE" dirty="0" smtClean="0"/>
              <a:t>KINDERGARTEN; SCHULKÜCHE</a:t>
            </a:r>
          </a:p>
          <a:p>
            <a:r>
              <a:rPr lang="de-DE" dirty="0" smtClean="0"/>
              <a:t>GESCHÄFTE</a:t>
            </a:r>
          </a:p>
          <a:p>
            <a:r>
              <a:rPr lang="de-DE" dirty="0" smtClean="0"/>
              <a:t>GASTHAUS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de-DE" dirty="0" smtClean="0"/>
              <a:t>VEREINE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de-DE" dirty="0" smtClean="0"/>
              <a:t>FEUERWEHR</a:t>
            </a:r>
          </a:p>
          <a:p>
            <a:r>
              <a:rPr lang="de-DE" dirty="0" smtClean="0"/>
              <a:t>JÄGER</a:t>
            </a:r>
          </a:p>
          <a:p>
            <a:r>
              <a:rPr lang="de-DE" dirty="0" smtClean="0"/>
              <a:t>FISCHER</a:t>
            </a:r>
          </a:p>
          <a:p>
            <a:r>
              <a:rPr lang="de-DE" dirty="0" smtClean="0"/>
              <a:t>FUSSBALLSPIELER</a:t>
            </a:r>
          </a:p>
          <a:p>
            <a:r>
              <a:rPr lang="de-DE" dirty="0" smtClean="0"/>
              <a:t>KINDERZENTRUM</a:t>
            </a:r>
          </a:p>
          <a:p>
            <a:r>
              <a:rPr lang="de-DE" dirty="0" smtClean="0"/>
              <a:t>BÜRGERVEREINIGUNG MJ-S 15 – DIE BUNKER</a:t>
            </a:r>
            <a:endParaRPr lang="cs-CZ" dirty="0"/>
          </a:p>
        </p:txBody>
      </p:sp>
      <p:pic>
        <p:nvPicPr>
          <p:cNvPr id="4" name="Obrázek 3" descr="C:\Documents and Settings\Marie\Local Settings\Temporary Internet Files\Content.IE5\A3J2Y3QJ\MC900424154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76672"/>
            <a:ext cx="86677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Documents and Settings\Marie\Local Settings\Temporary Internet Files\Content.IE5\RB2HZ4DE\MC900199054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1556792"/>
            <a:ext cx="154305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Documents and Settings\Marie\Dokumenty\Obrázky\Galerie médií\bd07091_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1772816"/>
            <a:ext cx="91440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Marie\Local Settings\Temporary Internet Files\Content.IE5\RB2HZ4DE\MC900440363[1].pn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708920"/>
            <a:ext cx="12954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Documents and Settings\Marie\Local Settings\Temporary Internet Files\Content.IE5\RB2HZ4DE\MP900446562[1]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4869160"/>
            <a:ext cx="1152128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 – FOTOGRAFIE OBCE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dyjakovice.cz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/>
              <a:t>PROSPEKTY Firmy </a:t>
            </a:r>
            <a:r>
              <a:rPr lang="cs-CZ" dirty="0" err="1" smtClean="0"/>
              <a:t>Rohde</a:t>
            </a:r>
            <a:endParaRPr lang="cs-CZ" dirty="0" smtClean="0"/>
          </a:p>
          <a:p>
            <a:r>
              <a:rPr lang="cs-CZ" dirty="0" smtClean="0"/>
              <a:t>Klipart - http//office.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273</Words>
  <Application>Microsoft Office PowerPoint</Application>
  <PresentationFormat>Předvádění na obrazovce (4:3)</PresentationFormat>
  <Paragraphs>70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ANOTACE</vt:lpstr>
      <vt:lpstr>UNSER DORF</vt:lpstr>
      <vt:lpstr>Groß Tajax</vt:lpstr>
      <vt:lpstr>Landkarte</vt:lpstr>
      <vt:lpstr>Snímek 6</vt:lpstr>
      <vt:lpstr>Sehenswürdigkeiten</vt:lpstr>
      <vt:lpstr> MARIENKAPELLE AM WESTENDE DES DORFES </vt:lpstr>
      <vt:lpstr>LOURDES KAPELLE AM OSTENDE DES DORFES</vt:lpstr>
      <vt:lpstr>SÄULEN</vt:lpstr>
      <vt:lpstr>STATUE DER UNBEFLECKTEN EMPFÄNGNIS DER HL. JUNGFRAU MARIA</vt:lpstr>
      <vt:lpstr>STATUE DER SCHMERZHAFTEN MUTTER GOTTES</vt:lpstr>
      <vt:lpstr>FIRMEN</vt:lpstr>
      <vt:lpstr>ZÁVLAHY - BEWÄSSERUNG</vt:lpstr>
      <vt:lpstr>ROHDE</vt:lpstr>
      <vt:lpstr>BRENNÖFEN</vt:lpstr>
      <vt:lpstr>ÄMTER; SCHULE; ARZT; u. a.</vt:lpstr>
      <vt:lpstr>VEREINE</vt:lpstr>
      <vt:lpstr>ZDROJE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UNSER DORF</dc:title>
  <dc:creator>Marie Tomanová</dc:creator>
  <cp:lastModifiedBy>Marie Tomanová</cp:lastModifiedBy>
  <cp:revision>23</cp:revision>
  <dcterms:created xsi:type="dcterms:W3CDTF">2010-11-10T19:46:22Z</dcterms:created>
  <dcterms:modified xsi:type="dcterms:W3CDTF">2013-02-04T17:07:54Z</dcterms:modified>
</cp:coreProperties>
</file>