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60" r:id="rId3"/>
    <p:sldId id="258" r:id="rId4"/>
    <p:sldId id="256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635"/>
    <a:srgbClr val="CC0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2AF244-443E-40F9-8E39-58677DE8A28D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1F59C7-5FAB-4AA3-A9F0-C575677E8E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14E93-6560-42A9-853C-FB1E353C188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1B9D19-67AC-4DE6-9264-D074168E7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6/67/Elektrick%C3%A1_lokomotiva_150.202-0_-_R_706_Gal%C3%A1n_-_Pardubic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latin typeface="Calibri"/>
                        </a:rPr>
                        <a:t>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12. 10. 2010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Výpočet času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029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Pohyb tělesa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sedmý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VÝPOČET ČASU slouží k výkladu učiva.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 internetový obrázek.</a:t>
            </a:r>
            <a:endParaRPr lang="cs-CZ" dirty="0"/>
          </a:p>
          <a:p>
            <a:endParaRPr lang="cs-CZ" dirty="0"/>
          </a:p>
          <a:p>
            <a:r>
              <a:rPr lang="en-US" dirty="0" smtClean="0"/>
              <a:t>Do </a:t>
            </a:r>
            <a:r>
              <a:rPr lang="en-US" dirty="0" err="1"/>
              <a:t>textu</a:t>
            </a:r>
            <a:r>
              <a:rPr lang="en-US" dirty="0"/>
              <a:t> </a:t>
            </a:r>
            <a:r>
              <a:rPr lang="cs-CZ" dirty="0" smtClean="0"/>
              <a:t>je</a:t>
            </a:r>
            <a:r>
              <a:rPr lang="en-US" dirty="0" smtClean="0"/>
              <a:t> </a:t>
            </a:r>
            <a:r>
              <a:rPr lang="en-US" dirty="0" err="1" smtClean="0"/>
              <a:t>vložen</a:t>
            </a:r>
            <a:r>
              <a:rPr lang="en-US" dirty="0" smtClean="0"/>
              <a:t> </a:t>
            </a:r>
            <a:r>
              <a:rPr lang="cs-CZ" dirty="0" smtClean="0"/>
              <a:t>úkol</a:t>
            </a:r>
            <a:r>
              <a:rPr lang="en-US" dirty="0" smtClean="0"/>
              <a:t> </a:t>
            </a:r>
            <a:r>
              <a:rPr lang="en-US" dirty="0"/>
              <a:t>pro </a:t>
            </a:r>
            <a:r>
              <a:rPr lang="en-US" dirty="0" err="1"/>
              <a:t>žáky</a:t>
            </a:r>
            <a:r>
              <a:rPr lang="en-US" dirty="0" smtClean="0"/>
              <a:t>.</a:t>
            </a:r>
            <a:endParaRPr lang="cs-CZ" dirty="0" smtClean="0"/>
          </a:p>
          <a:p>
            <a:endParaRPr lang="en-US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7.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ČASU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5949280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315436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Jenda jel rychlíkem z Brna </a:t>
            </a:r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do </a:t>
            </a:r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Prahy. Jak dlouho mu bude trvat cesta, jestliže vzdálenost je 257 km </a:t>
            </a:r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a </a:t>
            </a:r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rychlík jel rychlostí 95 km/</a:t>
            </a:r>
            <a:r>
              <a:rPr lang="cs-CZ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času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257 km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= 95 km/h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 = ? 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[h]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 = s : v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 =  257 km : 95 km/h</a:t>
            </a:r>
          </a:p>
          <a:p>
            <a:r>
              <a:rPr lang="cs-CZ" sz="3200" b="1" dirty="0" smtClean="0">
                <a:solidFill>
                  <a:srgbClr val="0076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 = 2,7 h = 2 h 42 min</a:t>
            </a:r>
          </a:p>
          <a:p>
            <a:endParaRPr lang="cs-CZ" sz="5400" b="1" dirty="0">
              <a:solidFill>
                <a:srgbClr val="00763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dráha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11560" y="3140968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971600" y="5445224"/>
            <a:ext cx="3312368" cy="0"/>
          </a:xfrm>
          <a:prstGeom prst="line">
            <a:avLst/>
          </a:prstGeom>
          <a:ln w="38100" cmpd="tri">
            <a:solidFill>
              <a:srgbClr val="0076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Kolářová, R. a kol., Fyzika 7, </a:t>
            </a:r>
            <a:r>
              <a:rPr lang="cs-CZ" sz="1400" dirty="0" err="1" smtClean="0"/>
              <a:t>Prometheus</a:t>
            </a:r>
            <a:r>
              <a:rPr lang="cs-CZ" sz="1400" dirty="0" smtClean="0"/>
              <a:t>, 1998</a:t>
            </a:r>
          </a:p>
          <a:p>
            <a:r>
              <a:rPr lang="cs-CZ" sz="1400" dirty="0" smtClean="0">
                <a:hlinkClick r:id="rId2"/>
              </a:rPr>
              <a:t>http://upload.wikimedia.org/wikipedia/commons/6/67/Elektrick%C3%A1_lokomotiva_150.202-0_-_R_706_Gal%C3%A1n_-_Pardubice.JPG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200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VÝPOČET ČASU</vt:lpstr>
      <vt:lpstr>Jenda jel rychlíkem z Brna                       do Prahy. Jak dlouho mu bude trvat cesta, jestliže vzdálenost je 257 km                   a rychlík jel rychlostí 95 km/h.</vt:lpstr>
      <vt:lpstr>Výpočet času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Jenda jel rychlíkem z Brna do Prahy. Jak dlouho mu bude trvat cesta, jestliže vzdálenost je 257 km a rychlík jel rychlostí 95 km/h.</dc:title>
  <dc:creator>ZŠ Dyjákovice</dc:creator>
  <cp:lastModifiedBy>Dum</cp:lastModifiedBy>
  <cp:revision>9</cp:revision>
  <dcterms:created xsi:type="dcterms:W3CDTF">2010-11-23T13:48:12Z</dcterms:created>
  <dcterms:modified xsi:type="dcterms:W3CDTF">2013-02-04T18:48:01Z</dcterms:modified>
</cp:coreProperties>
</file>