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83" r:id="rId4"/>
    <p:sldId id="278" r:id="rId5"/>
    <p:sldId id="285" r:id="rId6"/>
    <p:sldId id="280" r:id="rId7"/>
    <p:sldId id="28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elektromagnetické vlnění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70560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6705600" cy="3218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24744"/>
            <a:ext cx="6400800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8720"/>
            <a:ext cx="649605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004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675" y="620688"/>
            <a:ext cx="672465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620688"/>
            <a:ext cx="68199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1600" dirty="0">
                <a:effectLst/>
              </a:rPr>
              <a:t>CITACE</a:t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>SVOBODA, Emanuel. Přehled středoškolské fyziky. 4., upravené vyd. Praha: Prometheus, 1996. ISBN 80-7196-307-0.	</a:t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>JAN KESL. </a:t>
            </a:r>
            <a:r>
              <a:rPr lang="cs-CZ" sz="1600" i="1" dirty="0">
                <a:effectLst/>
              </a:rPr>
              <a:t>Elektronika I analogová technika</a:t>
            </a:r>
            <a:r>
              <a:rPr lang="cs-CZ" sz="1600" dirty="0">
                <a:effectLst/>
              </a:rPr>
              <a:t>. Praha: BEN, 2004. ISBN 80-7300-143-8.</a:t>
            </a:r>
            <a:br>
              <a:rPr lang="cs-CZ" sz="1600" dirty="0">
                <a:effectLst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„Střídavý proud – elektromagnetické vlnění“,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2354</TotalTime>
  <Words>108</Words>
  <Application>Microsoft Office PowerPoint</Application>
  <PresentationFormat>Předvádění na obrazovce (4:3)</PresentationFormat>
  <Paragraphs>13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Střídavý proud – elektromagnetické 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SVOBODA, Emanuel. Přehled středoškolské fyziky. 4., upravené vyd. Praha: Prometheus, 1996. ISBN 80-7196-307-0.  JAN KESL. Elektronika I analogová technika. Praha: BEN, 2004. ISBN 80-7300-143-8.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188</cp:revision>
  <dcterms:created xsi:type="dcterms:W3CDTF">2012-04-15T15:58:10Z</dcterms:created>
  <dcterms:modified xsi:type="dcterms:W3CDTF">2013-02-04T20:09:44Z</dcterms:modified>
</cp:coreProperties>
</file>