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66" r:id="rId2"/>
    <p:sldId id="256" r:id="rId3"/>
    <p:sldId id="283" r:id="rId4"/>
    <p:sldId id="278" r:id="rId5"/>
    <p:sldId id="285" r:id="rId6"/>
    <p:sldId id="280" r:id="rId7"/>
    <p:sldId id="286" r:id="rId8"/>
    <p:sldId id="282" r:id="rId9"/>
    <p:sldId id="287" r:id="rId10"/>
    <p:sldId id="288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8" autoAdjust="0"/>
    <p:restoredTop sz="94610" autoAdjust="0"/>
  </p:normalViewPr>
  <p:slideViewPr>
    <p:cSldViewPr>
      <p:cViewPr>
        <p:scale>
          <a:sx n="100" d="100"/>
          <a:sy n="100" d="100"/>
        </p:scale>
        <p:origin x="-1104" y="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7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7" y="434163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3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4" y="930145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1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5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3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7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3200" dirty="0" smtClean="0">
                <a:solidFill>
                  <a:srgbClr val="002060"/>
                </a:solidFill>
                <a:effectLst/>
              </a:rPr>
              <a:t>Střídavý proud – </a:t>
            </a:r>
            <a:r>
              <a:rPr lang="cs-CZ" sz="3200" dirty="0" smtClean="0">
                <a:solidFill>
                  <a:srgbClr val="002060"/>
                </a:solidFill>
                <a:effectLst/>
              </a:rPr>
              <a:t>elektromagnetické vlnění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Závěrečný test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051" y="620688"/>
            <a:ext cx="6819900" cy="522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934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836712"/>
            <a:ext cx="6838950" cy="432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114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764704"/>
            <a:ext cx="6372225" cy="404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900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962" y="692696"/>
            <a:ext cx="6657975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087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512" y="476672"/>
            <a:ext cx="6181725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426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48680"/>
            <a:ext cx="5943600" cy="432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565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64704"/>
            <a:ext cx="6181725" cy="394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937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461963"/>
            <a:ext cx="6896100" cy="5415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03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77073"/>
            <a:ext cx="8183880" cy="1800199"/>
          </a:xfrm>
        </p:spPr>
        <p:txBody>
          <a:bodyPr>
            <a:noAutofit/>
          </a:bodyPr>
          <a:lstStyle/>
          <a:p>
            <a:pPr algn="ctr"/>
            <a:r>
              <a:rPr lang="cs-CZ" sz="1600" dirty="0">
                <a:effectLst/>
              </a:rPr>
              <a:t>CITACE</a:t>
            </a:r>
            <a:br>
              <a:rPr lang="cs-CZ" sz="1600" dirty="0">
                <a:effectLst/>
              </a:rPr>
            </a:br>
            <a:r>
              <a:rPr lang="cs-CZ" sz="1600" dirty="0">
                <a:effectLst/>
              </a:rPr>
              <a:t>SVOBODA, Emanuel. Přehled středoškolské fyziky. 4., upravené vyd. Praha: Prometheus, 1996. ISBN 80-7196-307-0.	</a:t>
            </a:r>
            <a:br>
              <a:rPr lang="cs-CZ" sz="1600" dirty="0">
                <a:effectLst/>
              </a:rPr>
            </a:br>
            <a:r>
              <a:rPr lang="cs-CZ" sz="1600" dirty="0">
                <a:effectLst/>
              </a:rPr>
              <a:t>JAN KESL. </a:t>
            </a:r>
            <a:r>
              <a:rPr lang="cs-CZ" sz="1600" i="1" dirty="0">
                <a:effectLst/>
              </a:rPr>
              <a:t>Elektronika I analogová technika</a:t>
            </a:r>
            <a:r>
              <a:rPr lang="cs-CZ" sz="1600" dirty="0">
                <a:effectLst/>
              </a:rPr>
              <a:t>. Praha: BEN, 2004. ISBN 80-7300-143-8.</a:t>
            </a:r>
            <a:br>
              <a:rPr lang="cs-CZ" sz="1600" dirty="0">
                <a:effectLst/>
              </a:rPr>
            </a:b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183880" cy="324036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sz="3600" b="1" dirty="0" smtClean="0">
                <a:solidFill>
                  <a:srgbClr val="002060"/>
                </a:solidFill>
              </a:rPr>
              <a:t>ANOTACE</a:t>
            </a:r>
          </a:p>
          <a:p>
            <a:pPr algn="just">
              <a:lnSpc>
                <a:spcPct val="170000"/>
              </a:lnSpc>
            </a:pPr>
            <a:r>
              <a:rPr lang="cs-CZ" sz="1900" b="1" dirty="0" smtClean="0">
                <a:solidFill>
                  <a:srgbClr val="002060"/>
                </a:solidFill>
              </a:rPr>
              <a:t>Materiál lze použít jako </a:t>
            </a:r>
            <a:r>
              <a:rPr lang="cs-CZ" sz="1900" b="1" dirty="0" smtClean="0">
                <a:solidFill>
                  <a:srgbClr val="002060"/>
                </a:solidFill>
              </a:rPr>
              <a:t>druhou </a:t>
            </a:r>
            <a:r>
              <a:rPr lang="cs-CZ" sz="1900" b="1" dirty="0" smtClean="0">
                <a:solidFill>
                  <a:srgbClr val="002060"/>
                </a:solidFill>
              </a:rPr>
              <a:t>část závěrečného testu ke kapitole „Střídavý proud – </a:t>
            </a:r>
            <a:r>
              <a:rPr lang="cs-CZ" sz="1900" b="1" dirty="0" smtClean="0">
                <a:solidFill>
                  <a:srgbClr val="002060"/>
                </a:solidFill>
              </a:rPr>
              <a:t>elektromagnetické vlnění“, </a:t>
            </a:r>
            <a:r>
              <a:rPr lang="cs-CZ" sz="1900" b="1" dirty="0" smtClean="0">
                <a:solidFill>
                  <a:srgbClr val="002060"/>
                </a:solidFill>
              </a:rPr>
              <a:t>kde si žáci ověří své znalosti z dané problematiky.</a:t>
            </a:r>
          </a:p>
          <a:p>
            <a:pPr algn="just">
              <a:lnSpc>
                <a:spcPct val="170000"/>
              </a:lnSpc>
            </a:pPr>
            <a:r>
              <a:rPr lang="cs-CZ" sz="1900" b="1" dirty="0" smtClean="0">
                <a:solidFill>
                  <a:srgbClr val="002060"/>
                </a:solidFill>
              </a:rPr>
              <a:t>Žáci vypracují </a:t>
            </a:r>
            <a:r>
              <a:rPr lang="cs-CZ" sz="1900" b="1" dirty="0">
                <a:solidFill>
                  <a:srgbClr val="002060"/>
                </a:solidFill>
              </a:rPr>
              <a:t>test písemně </a:t>
            </a:r>
            <a:r>
              <a:rPr lang="cs-CZ" sz="1900" b="1" dirty="0" smtClean="0">
                <a:solidFill>
                  <a:srgbClr val="002060"/>
                </a:solidFill>
              </a:rPr>
              <a:t>samostatně v lavicích a pak na  správné odpovědi jednotlivých otázek je možné je vyvolávat jednotlivě, aby si všichni upevnili správné postupy při řešení obvodů střídavého proudu. </a:t>
            </a:r>
          </a:p>
          <a:p>
            <a:pPr algn="just">
              <a:lnSpc>
                <a:spcPct val="170000"/>
              </a:lnSpc>
            </a:pPr>
            <a:r>
              <a:rPr lang="cs-CZ" sz="1900" b="1" dirty="0" smtClean="0">
                <a:solidFill>
                  <a:srgbClr val="002060"/>
                </a:solidFill>
              </a:rPr>
              <a:t>Předpokládaný čas 45 min.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2378</TotalTime>
  <Words>108</Words>
  <Application>Microsoft Office PowerPoint</Application>
  <PresentationFormat>Předvádění na obrazovce (4:3)</PresentationFormat>
  <Paragraphs>13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Aspekt</vt:lpstr>
      <vt:lpstr>Prezentace aplikace PowerPoint</vt:lpstr>
      <vt:lpstr>Střídavý proud – elektromagnetické vlnění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 SVOBODA, Emanuel. Přehled středoškolské fyziky. 4., upravené vyd. Praha: Prometheus, 1996. ISBN 80-7196-307-0.  JAN KESL. Elektronika I analogová technika. Praha: BEN, 2004. ISBN 80-7300-143-8.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Windows User</cp:lastModifiedBy>
  <cp:revision>193</cp:revision>
  <dcterms:created xsi:type="dcterms:W3CDTF">2012-04-15T15:58:10Z</dcterms:created>
  <dcterms:modified xsi:type="dcterms:W3CDTF">2013-02-04T20:09:22Z</dcterms:modified>
</cp:coreProperties>
</file>