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67" r:id="rId3"/>
    <p:sldId id="256" r:id="rId4"/>
    <p:sldId id="257" r:id="rId5"/>
    <p:sldId id="262" r:id="rId6"/>
    <p:sldId id="263" r:id="rId7"/>
    <p:sldId id="260" r:id="rId8"/>
    <p:sldId id="261" r:id="rId9"/>
    <p:sldId id="264" r:id="rId10"/>
    <p:sldId id="265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933B96D-E82B-45E2-A788-A81729A8DA7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0A22EF0F-4C1B-4EC5-B1C8-5788FEE18F0B}" type="parTrans" cxnId="{639E5735-F108-4BA8-8D0D-8FD88B51D2FA}">
      <dgm:prSet/>
      <dgm:spPr/>
      <dgm:t>
        <a:bodyPr/>
        <a:lstStyle/>
        <a:p>
          <a:endParaRPr lang="cs-CZ"/>
        </a:p>
      </dgm:t>
    </dgm:pt>
    <dgm:pt modelId="{FC8020D4-3309-48E0-964D-932220F7FAB8}" type="sibTrans" cxnId="{639E5735-F108-4BA8-8D0D-8FD88B51D2FA}">
      <dgm:prSet/>
      <dgm:spPr/>
      <dgm:t>
        <a:bodyPr/>
        <a:lstStyle/>
        <a:p>
          <a:endParaRPr lang="cs-CZ"/>
        </a:p>
      </dgm:t>
    </dgm:pt>
    <dgm:pt modelId="{4B79EB69-EC36-42CA-BF23-DDF28A398CA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84F9A082-3446-4248-A97E-A15C8330C371}" type="parTrans" cxnId="{574CF136-4997-4602-8F84-DB45A5DF8832}">
      <dgm:prSet/>
      <dgm:spPr/>
      <dgm:t>
        <a:bodyPr/>
        <a:lstStyle/>
        <a:p>
          <a:endParaRPr lang="cs-CZ"/>
        </a:p>
      </dgm:t>
    </dgm:pt>
    <dgm:pt modelId="{8465A932-2D1B-4BC4-9859-8C9DFFAAB9ED}" type="sibTrans" cxnId="{574CF136-4997-4602-8F84-DB45A5DF8832}">
      <dgm:prSet/>
      <dgm:spPr/>
      <dgm:t>
        <a:bodyPr/>
        <a:lstStyle/>
        <a:p>
          <a:endParaRPr lang="cs-CZ"/>
        </a:p>
      </dgm:t>
    </dgm:pt>
    <dgm:pt modelId="{9F1B4FAC-1688-4472-97CC-DA1A93D3A5A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2124B44-1552-4658-B7F7-F8CBB58C926D}" type="parTrans" cxnId="{37B8F7F9-388C-4EC3-B238-01D21ADC2939}">
      <dgm:prSet/>
      <dgm:spPr/>
      <dgm:t>
        <a:bodyPr/>
        <a:lstStyle/>
        <a:p>
          <a:endParaRPr lang="cs-CZ"/>
        </a:p>
      </dgm:t>
    </dgm:pt>
    <dgm:pt modelId="{963E0B5C-2596-4C67-98CB-7D8EEA3CD1EE}" type="sibTrans" cxnId="{37B8F7F9-388C-4EC3-B238-01D21ADC2939}">
      <dgm:prSet/>
      <dgm:spPr/>
      <dgm:t>
        <a:bodyPr/>
        <a:lstStyle/>
        <a:p>
          <a:endParaRPr lang="cs-CZ"/>
        </a:p>
      </dgm:t>
    </dgm:pt>
    <dgm:pt modelId="{BE495901-22ED-4557-8068-4AD80520A77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VY_32_INOVACE_02_DUM č. 11_</a:t>
          </a:r>
          <a:r>
            <a:rPr lang="cs-CZ" sz="1600" b="1" dirty="0" err="1" smtClean="0">
              <a:latin typeface="Times New Roman" pitchFamily="18" charset="0"/>
              <a:cs typeface="Times New Roman" pitchFamily="18" charset="0"/>
            </a:rPr>
            <a:t>Autumn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1350224C-6FD8-471E-BAF1-67CE93FBA416}" type="parTrans" cxnId="{454A3F2F-5AB7-461B-A9CD-71512519CAC8}">
      <dgm:prSet/>
      <dgm:spPr/>
      <dgm:t>
        <a:bodyPr/>
        <a:lstStyle/>
        <a:p>
          <a:endParaRPr lang="cs-CZ"/>
        </a:p>
      </dgm:t>
    </dgm:pt>
    <dgm:pt modelId="{042184D4-2D72-4513-86CD-A0857664B44F}" type="sibTrans" cxnId="{454A3F2F-5AB7-461B-A9CD-71512519CAC8}">
      <dgm:prSet/>
      <dgm:spPr/>
      <dgm:t>
        <a:bodyPr/>
        <a:lstStyle/>
        <a:p>
          <a:endParaRPr lang="cs-CZ"/>
        </a:p>
      </dgm:t>
    </dgm:pt>
    <dgm:pt modelId="{04EBC2E2-9A69-45FF-A2D3-6FC9231632C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11                                     DATUM: 2.8.2012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038484CA-4694-4926-BFEC-129F722A986C}" type="parTrans" cxnId="{E9AD4632-D95B-4F95-9E7C-1BDAFE2CB58D}">
      <dgm:prSet/>
      <dgm:spPr/>
      <dgm:t>
        <a:bodyPr/>
        <a:lstStyle/>
        <a:p>
          <a:endParaRPr lang="cs-CZ"/>
        </a:p>
      </dgm:t>
    </dgm:pt>
    <dgm:pt modelId="{CEE64741-71CC-42EC-802A-5055A2942A37}" type="sibTrans" cxnId="{E9AD4632-D95B-4F95-9E7C-1BDAFE2CB58D}">
      <dgm:prSet/>
      <dgm:spPr/>
      <dgm:t>
        <a:bodyPr/>
        <a:lstStyle/>
        <a:p>
          <a:endParaRPr lang="cs-CZ"/>
        </a:p>
      </dgm:t>
    </dgm:pt>
    <dgm:pt modelId="{13759CAB-FB20-4D35-8FD8-E83A63D6EF2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8CFC7B19-C5F2-4A84-BBFB-4E56231C695F}" type="parTrans" cxnId="{B9DE2F70-2EEB-4292-807C-E0094CACA2B9}">
      <dgm:prSet/>
      <dgm:spPr/>
      <dgm:t>
        <a:bodyPr/>
        <a:lstStyle/>
        <a:p>
          <a:endParaRPr lang="cs-CZ"/>
        </a:p>
      </dgm:t>
    </dgm:pt>
    <dgm:pt modelId="{2C29F65E-4268-4916-87F7-0AB689863A36}" type="sibTrans" cxnId="{B9DE2F70-2EEB-4292-807C-E0094CACA2B9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12232F43-88CC-4635-8E5B-772E9BF50B51}" type="pres">
      <dgm:prSet presAssocID="{D933B96D-E82B-45E2-A788-A81729A8DA74}" presName="vertSpace2" presStyleLbl="node1" presStyleIdx="0" presStyleCnt="7"/>
      <dgm:spPr/>
    </dgm:pt>
    <dgm:pt modelId="{65E377F5-1B90-4037-A717-FB0608CF0F77}" type="pres">
      <dgm:prSet presAssocID="{D933B96D-E82B-45E2-A788-A81729A8DA74}" presName="circle2" presStyleLbl="node1" presStyleIdx="1" presStyleCnt="7"/>
      <dgm:spPr/>
    </dgm:pt>
    <dgm:pt modelId="{93E6D4F6-18E9-4EE4-A548-C15A1BE0545F}" type="pres">
      <dgm:prSet presAssocID="{D933B96D-E82B-45E2-A788-A81729A8DA74}" presName="rect2" presStyleLbl="alignAcc1" presStyleIdx="1" presStyleCnt="7"/>
      <dgm:spPr/>
      <dgm:t>
        <a:bodyPr/>
        <a:lstStyle/>
        <a:p>
          <a:endParaRPr lang="cs-CZ"/>
        </a:p>
      </dgm:t>
    </dgm:pt>
    <dgm:pt modelId="{C1EACBA3-36D7-47FD-8B62-1CDA7F97F8B6}" type="pres">
      <dgm:prSet presAssocID="{4B79EB69-EC36-42CA-BF23-DDF28A398CA2}" presName="vertSpace3" presStyleLbl="node1" presStyleIdx="1" presStyleCnt="7"/>
      <dgm:spPr/>
    </dgm:pt>
    <dgm:pt modelId="{80345A27-BD17-4DF0-8CB6-4952CBA459AF}" type="pres">
      <dgm:prSet presAssocID="{4B79EB69-EC36-42CA-BF23-DDF28A398CA2}" presName="circle3" presStyleLbl="node1" presStyleIdx="2" presStyleCnt="7"/>
      <dgm:spPr/>
    </dgm:pt>
    <dgm:pt modelId="{5D603974-B867-4328-9C25-28C08D30FCD1}" type="pres">
      <dgm:prSet presAssocID="{4B79EB69-EC36-42CA-BF23-DDF28A398CA2}" presName="rect3" presStyleLbl="alignAcc1" presStyleIdx="2" presStyleCnt="7"/>
      <dgm:spPr/>
      <dgm:t>
        <a:bodyPr/>
        <a:lstStyle/>
        <a:p>
          <a:endParaRPr lang="cs-CZ"/>
        </a:p>
      </dgm:t>
    </dgm:pt>
    <dgm:pt modelId="{843AD2E6-A084-4E77-9F72-AF6318779EC1}" type="pres">
      <dgm:prSet presAssocID="{9F1B4FAC-1688-4472-97CC-DA1A93D3A5AF}" presName="vertSpace4" presStyleLbl="node1" presStyleIdx="2" presStyleCnt="7"/>
      <dgm:spPr/>
    </dgm:pt>
    <dgm:pt modelId="{C0602EC2-CE40-4D11-BB4A-927C347242DE}" type="pres">
      <dgm:prSet presAssocID="{9F1B4FAC-1688-4472-97CC-DA1A93D3A5AF}" presName="circle4" presStyleLbl="node1" presStyleIdx="3" presStyleCnt="7"/>
      <dgm:spPr/>
    </dgm:pt>
    <dgm:pt modelId="{841D89BD-3708-4057-8C1B-62E65B837492}" type="pres">
      <dgm:prSet presAssocID="{9F1B4FAC-1688-4472-97CC-DA1A93D3A5AF}" presName="rect4" presStyleLbl="alignAcc1" presStyleIdx="3" presStyleCnt="7"/>
      <dgm:spPr/>
      <dgm:t>
        <a:bodyPr/>
        <a:lstStyle/>
        <a:p>
          <a:endParaRPr lang="cs-CZ"/>
        </a:p>
      </dgm:t>
    </dgm:pt>
    <dgm:pt modelId="{9A5A282A-AD15-4226-BD55-DCC348FCB0E4}" type="pres">
      <dgm:prSet presAssocID="{BE495901-22ED-4557-8068-4AD80520A778}" presName="vertSpace5" presStyleLbl="node1" presStyleIdx="3" presStyleCnt="7"/>
      <dgm:spPr/>
    </dgm:pt>
    <dgm:pt modelId="{AEB8FE2F-A4F7-4FC8-9571-FDF91696C6E4}" type="pres">
      <dgm:prSet presAssocID="{BE495901-22ED-4557-8068-4AD80520A778}" presName="circle5" presStyleLbl="node1" presStyleIdx="4" presStyleCnt="7"/>
      <dgm:spPr/>
    </dgm:pt>
    <dgm:pt modelId="{9213CA88-C9AD-4AE6-A2A7-1D926D96D023}" type="pres">
      <dgm:prSet presAssocID="{BE495901-22ED-4557-8068-4AD80520A778}" presName="rect5" presStyleLbl="alignAcc1" presStyleIdx="4" presStyleCnt="7"/>
      <dgm:spPr/>
      <dgm:t>
        <a:bodyPr/>
        <a:lstStyle/>
        <a:p>
          <a:endParaRPr lang="cs-CZ"/>
        </a:p>
      </dgm:t>
    </dgm:pt>
    <dgm:pt modelId="{F5B577AE-4340-4309-A716-0787214DCA82}" type="pres">
      <dgm:prSet presAssocID="{04EBC2E2-9A69-45FF-A2D3-6FC9231632CB}" presName="vertSpace6" presStyleLbl="node1" presStyleIdx="4" presStyleCnt="7"/>
      <dgm:spPr/>
    </dgm:pt>
    <dgm:pt modelId="{A737D42F-E6EC-467A-AC0C-38685A51B656}" type="pres">
      <dgm:prSet presAssocID="{04EBC2E2-9A69-45FF-A2D3-6FC9231632CB}" presName="circle6" presStyleLbl="node1" presStyleIdx="5" presStyleCnt="7"/>
      <dgm:spPr/>
    </dgm:pt>
    <dgm:pt modelId="{8CE6BDDB-612B-457B-A599-444EBC4CD1D7}" type="pres">
      <dgm:prSet presAssocID="{04EBC2E2-9A69-45FF-A2D3-6FC9231632CB}" presName="rect6" presStyleLbl="alignAcc1" presStyleIdx="5" presStyleCnt="7"/>
      <dgm:spPr/>
      <dgm:t>
        <a:bodyPr/>
        <a:lstStyle/>
        <a:p>
          <a:endParaRPr lang="cs-CZ"/>
        </a:p>
      </dgm:t>
    </dgm:pt>
    <dgm:pt modelId="{EA5C1246-1EE0-42E6-B9F1-26F81299CEA3}" type="pres">
      <dgm:prSet presAssocID="{13759CAB-FB20-4D35-8FD8-E83A63D6EF29}" presName="vertSpace7" presStyleLbl="node1" presStyleIdx="5" presStyleCnt="7"/>
      <dgm:spPr/>
    </dgm:pt>
    <dgm:pt modelId="{15BF62D9-DC6E-409A-8635-2F244F6B1D51}" type="pres">
      <dgm:prSet presAssocID="{13759CAB-FB20-4D35-8FD8-E83A63D6EF29}" presName="circle7" presStyleLbl="node1" presStyleIdx="6" presStyleCnt="7"/>
      <dgm:spPr/>
    </dgm:pt>
    <dgm:pt modelId="{BBAD565B-3E30-4A1D-A024-8BEB3FD9A87D}" type="pres">
      <dgm:prSet presAssocID="{13759CAB-FB20-4D35-8FD8-E83A63D6EF2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7C7F78-4718-4D91-B29C-E4049F1F4D88}" type="pres">
      <dgm:prSet presAssocID="{D933B96D-E82B-45E2-A788-A81729A8DA74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05957D-66C9-4CE0-8D91-892DB7E0CA45}" type="pres">
      <dgm:prSet presAssocID="{4B79EB69-EC36-42CA-BF23-DDF28A398CA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8868BB-5B33-4EDE-B99B-CCCBDA266D9B}" type="pres">
      <dgm:prSet presAssocID="{9F1B4FAC-1688-4472-97CC-DA1A93D3A5AF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F12D63-B466-4A9F-BA9D-5DF0B0723C76}" type="pres">
      <dgm:prSet presAssocID="{BE495901-22ED-4557-8068-4AD80520A778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DD3F4D-A0A1-41F2-9918-D57C87A31541}" type="pres">
      <dgm:prSet presAssocID="{04EBC2E2-9A69-45FF-A2D3-6FC9231632CB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00CFD2-E6EA-4CBD-8EDE-BA4559AC55D3}" type="pres">
      <dgm:prSet presAssocID="{13759CAB-FB20-4D35-8FD8-E83A63D6EF2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B8F7F9-388C-4EC3-B238-01D21ADC2939}" srcId="{757F3AB3-0718-4624-B441-E567A8F0AB56}" destId="{9F1B4FAC-1688-4472-97CC-DA1A93D3A5AF}" srcOrd="3" destOrd="0" parTransId="{52124B44-1552-4658-B7F7-F8CBB58C926D}" sibTransId="{963E0B5C-2596-4C67-98CB-7D8EEA3CD1EE}"/>
    <dgm:cxn modelId="{D60CA40E-FF6B-4616-B51D-7754A10718B8}" type="presOf" srcId="{D1D4F407-5343-4D3F-B5B9-D407B03CAEB4}" destId="{AED2198E-93D5-4001-81B4-73124B309672}" srcOrd="1" destOrd="0" presId="urn:microsoft.com/office/officeart/2005/8/layout/target3"/>
    <dgm:cxn modelId="{D7957D04-9595-47BB-A11F-672727EEEFDF}" type="presOf" srcId="{04EBC2E2-9A69-45FF-A2D3-6FC9231632CB}" destId="{8CE6BDDB-612B-457B-A599-444EBC4CD1D7}" srcOrd="0" destOrd="0" presId="urn:microsoft.com/office/officeart/2005/8/layout/target3"/>
    <dgm:cxn modelId="{8CDB1DD1-545B-4DC2-BB4E-BF73B4558FAC}" type="presOf" srcId="{BE495901-22ED-4557-8068-4AD80520A778}" destId="{39F12D63-B466-4A9F-BA9D-5DF0B0723C76}" srcOrd="1" destOrd="0" presId="urn:microsoft.com/office/officeart/2005/8/layout/target3"/>
    <dgm:cxn modelId="{436E61A8-32E0-4D7D-8E0D-F8915C589C2C}" type="presOf" srcId="{D933B96D-E82B-45E2-A788-A81729A8DA74}" destId="{93E6D4F6-18E9-4EE4-A548-C15A1BE0545F}" srcOrd="0" destOrd="0" presId="urn:microsoft.com/office/officeart/2005/8/layout/target3"/>
    <dgm:cxn modelId="{639E5735-F108-4BA8-8D0D-8FD88B51D2FA}" srcId="{757F3AB3-0718-4624-B441-E567A8F0AB56}" destId="{D933B96D-E82B-45E2-A788-A81729A8DA74}" srcOrd="1" destOrd="0" parTransId="{0A22EF0F-4C1B-4EC5-B1C8-5788FEE18F0B}" sibTransId="{FC8020D4-3309-48E0-964D-932220F7FAB8}"/>
    <dgm:cxn modelId="{3F6C81B1-F619-49D5-AFE4-339E3AA52397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50DDAF-C601-49E7-89E0-C6AA493FBFBA}" type="presOf" srcId="{D933B96D-E82B-45E2-A788-A81729A8DA74}" destId="{E47C7F78-4718-4D91-B29C-E4049F1F4D88}" srcOrd="1" destOrd="0" presId="urn:microsoft.com/office/officeart/2005/8/layout/target3"/>
    <dgm:cxn modelId="{574CF136-4997-4602-8F84-DB45A5DF8832}" srcId="{757F3AB3-0718-4624-B441-E567A8F0AB56}" destId="{4B79EB69-EC36-42CA-BF23-DDF28A398CA2}" srcOrd="2" destOrd="0" parTransId="{84F9A082-3446-4248-A97E-A15C8330C371}" sibTransId="{8465A932-2D1B-4BC4-9859-8C9DFFAAB9ED}"/>
    <dgm:cxn modelId="{A9D464F3-3E19-46BE-831D-4F888CC50023}" type="presOf" srcId="{9F1B4FAC-1688-4472-97CC-DA1A93D3A5AF}" destId="{628868BB-5B33-4EDE-B99B-CCCBDA266D9B}" srcOrd="1" destOrd="0" presId="urn:microsoft.com/office/officeart/2005/8/layout/target3"/>
    <dgm:cxn modelId="{32B0BF38-E00A-4FD3-9FD6-8389694C9667}" type="presOf" srcId="{13759CAB-FB20-4D35-8FD8-E83A63D6EF29}" destId="{2300CFD2-E6EA-4CBD-8EDE-BA4559AC55D3}" srcOrd="1" destOrd="0" presId="urn:microsoft.com/office/officeart/2005/8/layout/target3"/>
    <dgm:cxn modelId="{F60FB3FE-3AC8-4DE3-8932-C89296E4C843}" type="presOf" srcId="{9F1B4FAC-1688-4472-97CC-DA1A93D3A5AF}" destId="{841D89BD-3708-4057-8C1B-62E65B837492}" srcOrd="0" destOrd="0" presId="urn:microsoft.com/office/officeart/2005/8/layout/target3"/>
    <dgm:cxn modelId="{B9DE2F70-2EEB-4292-807C-E0094CACA2B9}" srcId="{757F3AB3-0718-4624-B441-E567A8F0AB56}" destId="{13759CAB-FB20-4D35-8FD8-E83A63D6EF29}" srcOrd="6" destOrd="0" parTransId="{8CFC7B19-C5F2-4A84-BBFB-4E56231C695F}" sibTransId="{2C29F65E-4268-4916-87F7-0AB689863A36}"/>
    <dgm:cxn modelId="{E9AD4632-D95B-4F95-9E7C-1BDAFE2CB58D}" srcId="{757F3AB3-0718-4624-B441-E567A8F0AB56}" destId="{04EBC2E2-9A69-45FF-A2D3-6FC9231632CB}" srcOrd="5" destOrd="0" parTransId="{038484CA-4694-4926-BFEC-129F722A986C}" sibTransId="{CEE64741-71CC-42EC-802A-5055A2942A37}"/>
    <dgm:cxn modelId="{E7BA1B59-2431-4E30-BD5D-915F5CE4458A}" type="presOf" srcId="{D1D4F407-5343-4D3F-B5B9-D407B03CAEB4}" destId="{D005CE8C-CC26-4C3E-AC11-E15060ECD759}" srcOrd="0" destOrd="0" presId="urn:microsoft.com/office/officeart/2005/8/layout/target3"/>
    <dgm:cxn modelId="{BB0CB540-9CF0-4F6A-A81E-9D9778F4BF4D}" type="presOf" srcId="{04EBC2E2-9A69-45FF-A2D3-6FC9231632CB}" destId="{29DD3F4D-A0A1-41F2-9918-D57C87A31541}" srcOrd="1" destOrd="0" presId="urn:microsoft.com/office/officeart/2005/8/layout/target3"/>
    <dgm:cxn modelId="{4827155B-E92C-4F2A-AD92-F1D6AB73DD72}" type="presOf" srcId="{13759CAB-FB20-4D35-8FD8-E83A63D6EF29}" destId="{BBAD565B-3E30-4A1D-A024-8BEB3FD9A87D}" srcOrd="0" destOrd="0" presId="urn:microsoft.com/office/officeart/2005/8/layout/target3"/>
    <dgm:cxn modelId="{454A3F2F-5AB7-461B-A9CD-71512519CAC8}" srcId="{757F3AB3-0718-4624-B441-E567A8F0AB56}" destId="{BE495901-22ED-4557-8068-4AD80520A778}" srcOrd="4" destOrd="0" parTransId="{1350224C-6FD8-471E-BAF1-67CE93FBA416}" sibTransId="{042184D4-2D72-4513-86CD-A0857664B44F}"/>
    <dgm:cxn modelId="{47778145-E615-4F0E-A87E-C9D0722FAD98}" type="presOf" srcId="{4B79EB69-EC36-42CA-BF23-DDF28A398CA2}" destId="{5D603974-B867-4328-9C25-28C08D30FCD1}" srcOrd="0" destOrd="0" presId="urn:microsoft.com/office/officeart/2005/8/layout/target3"/>
    <dgm:cxn modelId="{2221FB34-310D-4638-ACAE-9ACC709E4926}" srcId="{757F3AB3-0718-4624-B441-E567A8F0AB56}" destId="{4C35D32F-0EAB-4CD7-82EE-45574DC2A586}" srcOrd="7" destOrd="0" parTransId="{A15F02C0-547C-48B3-9D05-E7F145EBF3C4}" sibTransId="{8C5711BF-38F0-4590-B6BC-B3119A33CA2E}"/>
    <dgm:cxn modelId="{538F72D3-8248-4CD0-ACC3-42B3539799AE}" type="presOf" srcId="{BE495901-22ED-4557-8068-4AD80520A778}" destId="{9213CA88-C9AD-4AE6-A2A7-1D926D96D023}" srcOrd="0" destOrd="0" presId="urn:microsoft.com/office/officeart/2005/8/layout/target3"/>
    <dgm:cxn modelId="{AF92B538-5521-45F9-A00F-B954785A76F8}" type="presOf" srcId="{4B79EB69-EC36-42CA-BF23-DDF28A398CA2}" destId="{E905957D-66C9-4CE0-8D91-892DB7E0CA45}" srcOrd="1" destOrd="0" presId="urn:microsoft.com/office/officeart/2005/8/layout/target3"/>
    <dgm:cxn modelId="{DADC2DFF-A856-4265-8181-A47FBA755324}" type="presParOf" srcId="{333A1088-737F-45CB-B68E-254E46348037}" destId="{F5ABB229-8D3B-4694-996A-96F23CF14429}" srcOrd="0" destOrd="0" presId="urn:microsoft.com/office/officeart/2005/8/layout/target3"/>
    <dgm:cxn modelId="{D6378737-47C2-45E6-9B9B-2C79DC81FFC2}" type="presParOf" srcId="{333A1088-737F-45CB-B68E-254E46348037}" destId="{F41139FD-01EE-4571-8B17-4FB00FC51163}" srcOrd="1" destOrd="0" presId="urn:microsoft.com/office/officeart/2005/8/layout/target3"/>
    <dgm:cxn modelId="{2EBD3437-F641-4435-9CE1-44726E71C35A}" type="presParOf" srcId="{333A1088-737F-45CB-B68E-254E46348037}" destId="{D005CE8C-CC26-4C3E-AC11-E15060ECD759}" srcOrd="2" destOrd="0" presId="urn:microsoft.com/office/officeart/2005/8/layout/target3"/>
    <dgm:cxn modelId="{3F9EE68F-977D-469D-9E42-A0DDEFE0682D}" type="presParOf" srcId="{333A1088-737F-45CB-B68E-254E46348037}" destId="{12232F43-88CC-4635-8E5B-772E9BF50B51}" srcOrd="3" destOrd="0" presId="urn:microsoft.com/office/officeart/2005/8/layout/target3"/>
    <dgm:cxn modelId="{9D2B2555-B8E2-4699-89E5-3AA9248C5B06}" type="presParOf" srcId="{333A1088-737F-45CB-B68E-254E46348037}" destId="{65E377F5-1B90-4037-A717-FB0608CF0F77}" srcOrd="4" destOrd="0" presId="urn:microsoft.com/office/officeart/2005/8/layout/target3"/>
    <dgm:cxn modelId="{286C5D14-2EA8-4149-98AF-0A6A94887C23}" type="presParOf" srcId="{333A1088-737F-45CB-B68E-254E46348037}" destId="{93E6D4F6-18E9-4EE4-A548-C15A1BE0545F}" srcOrd="5" destOrd="0" presId="urn:microsoft.com/office/officeart/2005/8/layout/target3"/>
    <dgm:cxn modelId="{55D7274B-A81F-47C5-97FE-4E87B629895C}" type="presParOf" srcId="{333A1088-737F-45CB-B68E-254E46348037}" destId="{C1EACBA3-36D7-47FD-8B62-1CDA7F97F8B6}" srcOrd="6" destOrd="0" presId="urn:microsoft.com/office/officeart/2005/8/layout/target3"/>
    <dgm:cxn modelId="{AF9BCA8B-0B8F-44DD-BD56-D90AF024ADDF}" type="presParOf" srcId="{333A1088-737F-45CB-B68E-254E46348037}" destId="{80345A27-BD17-4DF0-8CB6-4952CBA459AF}" srcOrd="7" destOrd="0" presId="urn:microsoft.com/office/officeart/2005/8/layout/target3"/>
    <dgm:cxn modelId="{6F590F93-EECD-4C22-BBE7-03589C5CC339}" type="presParOf" srcId="{333A1088-737F-45CB-B68E-254E46348037}" destId="{5D603974-B867-4328-9C25-28C08D30FCD1}" srcOrd="8" destOrd="0" presId="urn:microsoft.com/office/officeart/2005/8/layout/target3"/>
    <dgm:cxn modelId="{64F00A4D-BF93-406D-957D-1F7F32707DB0}" type="presParOf" srcId="{333A1088-737F-45CB-B68E-254E46348037}" destId="{843AD2E6-A084-4E77-9F72-AF6318779EC1}" srcOrd="9" destOrd="0" presId="urn:microsoft.com/office/officeart/2005/8/layout/target3"/>
    <dgm:cxn modelId="{50D2743B-00DB-462D-9F1B-4365E8C1D9BD}" type="presParOf" srcId="{333A1088-737F-45CB-B68E-254E46348037}" destId="{C0602EC2-CE40-4D11-BB4A-927C347242DE}" srcOrd="10" destOrd="0" presId="urn:microsoft.com/office/officeart/2005/8/layout/target3"/>
    <dgm:cxn modelId="{3403BA4F-8EDD-4211-B91C-C7B6C2D75274}" type="presParOf" srcId="{333A1088-737F-45CB-B68E-254E46348037}" destId="{841D89BD-3708-4057-8C1B-62E65B837492}" srcOrd="11" destOrd="0" presId="urn:microsoft.com/office/officeart/2005/8/layout/target3"/>
    <dgm:cxn modelId="{4D0FD65D-669F-444C-8421-21BF44357083}" type="presParOf" srcId="{333A1088-737F-45CB-B68E-254E46348037}" destId="{9A5A282A-AD15-4226-BD55-DCC348FCB0E4}" srcOrd="12" destOrd="0" presId="urn:microsoft.com/office/officeart/2005/8/layout/target3"/>
    <dgm:cxn modelId="{0B4E2DD2-1F3A-4BAB-95DC-CA0BFE5D6262}" type="presParOf" srcId="{333A1088-737F-45CB-B68E-254E46348037}" destId="{AEB8FE2F-A4F7-4FC8-9571-FDF91696C6E4}" srcOrd="13" destOrd="0" presId="urn:microsoft.com/office/officeart/2005/8/layout/target3"/>
    <dgm:cxn modelId="{59557792-4492-4D74-B9F9-63549FCDDEB4}" type="presParOf" srcId="{333A1088-737F-45CB-B68E-254E46348037}" destId="{9213CA88-C9AD-4AE6-A2A7-1D926D96D023}" srcOrd="14" destOrd="0" presId="urn:microsoft.com/office/officeart/2005/8/layout/target3"/>
    <dgm:cxn modelId="{0167CF88-4919-4EE5-87F3-036ED6758EED}" type="presParOf" srcId="{333A1088-737F-45CB-B68E-254E46348037}" destId="{F5B577AE-4340-4309-A716-0787214DCA82}" srcOrd="15" destOrd="0" presId="urn:microsoft.com/office/officeart/2005/8/layout/target3"/>
    <dgm:cxn modelId="{DDE8A77B-A21E-4F2F-9406-9839CE71C603}" type="presParOf" srcId="{333A1088-737F-45CB-B68E-254E46348037}" destId="{A737D42F-E6EC-467A-AC0C-38685A51B656}" srcOrd="16" destOrd="0" presId="urn:microsoft.com/office/officeart/2005/8/layout/target3"/>
    <dgm:cxn modelId="{879FFDFB-DD74-465C-8D7C-FBFBB7601404}" type="presParOf" srcId="{333A1088-737F-45CB-B68E-254E46348037}" destId="{8CE6BDDB-612B-457B-A599-444EBC4CD1D7}" srcOrd="17" destOrd="0" presId="urn:microsoft.com/office/officeart/2005/8/layout/target3"/>
    <dgm:cxn modelId="{CD88489B-DE70-4034-BBB2-65913272BE4F}" type="presParOf" srcId="{333A1088-737F-45CB-B68E-254E46348037}" destId="{EA5C1246-1EE0-42E6-B9F1-26F81299CEA3}" srcOrd="18" destOrd="0" presId="urn:microsoft.com/office/officeart/2005/8/layout/target3"/>
    <dgm:cxn modelId="{794D8199-DFBC-4AE0-B7FE-32115173C013}" type="presParOf" srcId="{333A1088-737F-45CB-B68E-254E46348037}" destId="{15BF62D9-DC6E-409A-8635-2F244F6B1D51}" srcOrd="19" destOrd="0" presId="urn:microsoft.com/office/officeart/2005/8/layout/target3"/>
    <dgm:cxn modelId="{A0355486-FFCA-415A-A872-05509785437C}" type="presParOf" srcId="{333A1088-737F-45CB-B68E-254E46348037}" destId="{BBAD565B-3E30-4A1D-A024-8BEB3FD9A87D}" srcOrd="20" destOrd="0" presId="urn:microsoft.com/office/officeart/2005/8/layout/target3"/>
    <dgm:cxn modelId="{087B05CC-4BF6-4FD5-B4E4-536260E33EA6}" type="presParOf" srcId="{333A1088-737F-45CB-B68E-254E46348037}" destId="{AED2198E-93D5-4001-81B4-73124B309672}" srcOrd="21" destOrd="0" presId="urn:microsoft.com/office/officeart/2005/8/layout/target3"/>
    <dgm:cxn modelId="{B295752A-4589-488D-A98E-4030918FF9A4}" type="presParOf" srcId="{333A1088-737F-45CB-B68E-254E46348037}" destId="{E47C7F78-4718-4D91-B29C-E4049F1F4D88}" srcOrd="22" destOrd="0" presId="urn:microsoft.com/office/officeart/2005/8/layout/target3"/>
    <dgm:cxn modelId="{0C27E2F2-05D9-443F-A4D1-330896E21841}" type="presParOf" srcId="{333A1088-737F-45CB-B68E-254E46348037}" destId="{E905957D-66C9-4CE0-8D91-892DB7E0CA45}" srcOrd="23" destOrd="0" presId="urn:microsoft.com/office/officeart/2005/8/layout/target3"/>
    <dgm:cxn modelId="{AC7EEA85-1FCF-4631-A2C4-92B2E0E3108C}" type="presParOf" srcId="{333A1088-737F-45CB-B68E-254E46348037}" destId="{628868BB-5B33-4EDE-B99B-CCCBDA266D9B}" srcOrd="24" destOrd="0" presId="urn:microsoft.com/office/officeart/2005/8/layout/target3"/>
    <dgm:cxn modelId="{9691A968-F311-4898-BD62-C5118CE173BF}" type="presParOf" srcId="{333A1088-737F-45CB-B68E-254E46348037}" destId="{39F12D63-B466-4A9F-BA9D-5DF0B0723C76}" srcOrd="25" destOrd="0" presId="urn:microsoft.com/office/officeart/2005/8/layout/target3"/>
    <dgm:cxn modelId="{633E1DCE-A156-4E60-A93D-5C465CB84CF4}" type="presParOf" srcId="{333A1088-737F-45CB-B68E-254E46348037}" destId="{29DD3F4D-A0A1-41F2-9918-D57C87A31541}" srcOrd="26" destOrd="0" presId="urn:microsoft.com/office/officeart/2005/8/layout/target3"/>
    <dgm:cxn modelId="{468BE0A2-5067-44DB-B693-95C67C159153}" type="presParOf" srcId="{333A1088-737F-45CB-B68E-254E46348037}" destId="{2300CFD2-E6EA-4CBD-8EDE-BA4559AC55D3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65E377F5-1B90-4037-A717-FB0608CF0F77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3E6D4F6-18E9-4EE4-A548-C15A1BE0545F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80345A27-BD17-4DF0-8CB6-4952CBA459AF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D603974-B867-4328-9C25-28C08D30FCD1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C0602EC2-CE40-4D11-BB4A-927C347242DE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41D89BD-3708-4057-8C1B-62E65B837492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AEB8FE2F-A4F7-4FC8-9571-FDF91696C6E4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13CA88-C9AD-4AE6-A2A7-1D926D96D023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VY_32_INOVACE_02_DUM č. 11_</a:t>
          </a:r>
          <a:r>
            <a:rPr lang="cs-CZ" sz="1600" b="1" kern="1200" dirty="0" err="1" smtClean="0">
              <a:latin typeface="Times New Roman" pitchFamily="18" charset="0"/>
              <a:cs typeface="Times New Roman" pitchFamily="18" charset="0"/>
            </a:rPr>
            <a:t>Autumn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A737D42F-E6EC-467A-AC0C-38685A51B656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CE6BDDB-612B-457B-A599-444EBC4CD1D7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11                                     DATUM: 2.8.2012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15BF62D9-DC6E-409A-8635-2F244F6B1D51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BAD565B-3E30-4A1D-A024-8BEB3FD9A87D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994D2B-F3F4-4759-A7B5-797CB53761BC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0A137F-7D6B-46D8-B020-0DD0F71C9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44466-3401-4912-AD1B-E5B8201E047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01430E8-8D8B-4A18-AACB-D34BAEBFC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44466-3401-4912-AD1B-E5B8201E047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01430E8-8D8B-4A18-AACB-D34BAEBFC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44466-3401-4912-AD1B-E5B8201E047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430E8-8D8B-4A18-AACB-D34BAEBFC4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44466-3401-4912-AD1B-E5B8201E047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430E8-8D8B-4A18-AACB-D34BAEBFC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44466-3401-4912-AD1B-E5B8201E047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01430E8-8D8B-4A18-AACB-D34BAEBFC4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44466-3401-4912-AD1B-E5B8201E047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430E8-8D8B-4A18-AACB-D34BAEBFC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44466-3401-4912-AD1B-E5B8201E047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430E8-8D8B-4A18-AACB-D34BAEBFC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44466-3401-4912-AD1B-E5B8201E047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430E8-8D8B-4A18-AACB-D34BAEBFC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44466-3401-4912-AD1B-E5B8201E047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430E8-8D8B-4A18-AACB-D34BAEBFC4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44466-3401-4912-AD1B-E5B8201E047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430E8-8D8B-4A18-AACB-D34BAEBFC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44466-3401-4912-AD1B-E5B8201E047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430E8-8D8B-4A18-AACB-D34BAEBFC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9444466-3401-4912-AD1B-E5B8201E047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01430E8-8D8B-4A18-AACB-D34BAEBFC4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split orient="vert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25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24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14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umbrella-green-and-orange.html" TargetMode="External"/><Relationship Id="rId13" Type="http://schemas.openxmlformats.org/officeDocument/2006/relationships/hyperlink" Target="http://pixabay.com/cs/houby-potraviny-na-podzim-14381/" TargetMode="External"/><Relationship Id="rId18" Type="http://schemas.openxmlformats.org/officeDocument/2006/relationships/hyperlink" Target="http://pixabay.com/cs/podzim-%C5%BElut%C3%A1-list-kreslen%C3%BD-film-36231/" TargetMode="External"/><Relationship Id="rId3" Type="http://schemas.openxmlformats.org/officeDocument/2006/relationships/hyperlink" Target="http://www.clker.com/clipart-25248.html" TargetMode="External"/><Relationship Id="rId7" Type="http://schemas.openxmlformats.org/officeDocument/2006/relationships/hyperlink" Target="http://www.clker.com/clipart-13207.html" TargetMode="External"/><Relationship Id="rId12" Type="http://schemas.openxmlformats.org/officeDocument/2006/relationships/hyperlink" Target="http://pixabay.com/cs/houba-p%C5%99%C3%ADrody-podzim-les-cep-13258/" TargetMode="External"/><Relationship Id="rId17" Type="http://schemas.openxmlformats.org/officeDocument/2006/relationships/hyperlink" Target="http://pixabay.com/cs/%C4%8Dern%C3%A1-podzim-obrys-v%C3%BDkres-silueta-32519/" TargetMode="External"/><Relationship Id="rId2" Type="http://schemas.openxmlformats.org/officeDocument/2006/relationships/hyperlink" Target="http://www.clker.com/clipart-2539.html" TargetMode="External"/><Relationship Id="rId16" Type="http://schemas.openxmlformats.org/officeDocument/2006/relationships/hyperlink" Target="http://pixabay.com/cs/%C4%8Dern%C3%A1-zelen%C3%A1-jednoduch%C3%A9-jablko-32263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%C4%8Dern%C3%A1-obrys-m%C4%9Bs%C3%ADc-%C5%BElut%C3%A1-v%C3%BDkres-34485/" TargetMode="External"/><Relationship Id="rId11" Type="http://schemas.openxmlformats.org/officeDocument/2006/relationships/hyperlink" Target="http://pixabay.com/cs/o%C4%8Di-v%C3%BDkres-%C5%A1%C5%A5astn%C3%BD-d%C4%9Bti-obli%C4%8Dej-30033/" TargetMode="External"/><Relationship Id="rId5" Type="http://schemas.openxmlformats.org/officeDocument/2006/relationships/hyperlink" Target="http://office.microsoft.com/cs-cz/images/results.aspx?qu=V%C3%8DTR&amp;ex=1" TargetMode="External"/><Relationship Id="rId15" Type="http://schemas.openxmlformats.org/officeDocument/2006/relationships/hyperlink" Target="http://pixabay.com/cs/potraviny-d%C3%BDn%C4%9B-jack-tv%C3%A1%C5%99e-obli%C4%8Dej-23439/" TargetMode="External"/><Relationship Id="rId10" Type="http://schemas.openxmlformats.org/officeDocument/2006/relationships/hyperlink" Target="http://office.microsoft.com/cs-cz/images/results.aspx?qu=OVOCE&amp;ex=1" TargetMode="External"/><Relationship Id="rId19" Type="http://schemas.openxmlformats.org/officeDocument/2006/relationships/hyperlink" Target="http://pixabay.com/cs/%C4%8Derven%C3%A1-podzim-obrys-%C5%BElut%C3%A1-list-36217/" TargetMode="External"/><Relationship Id="rId4" Type="http://schemas.openxmlformats.org/officeDocument/2006/relationships/hyperlink" Target="http://pixabay.com/cs/oblak-mraky-kou%C5%99-obloha-zdarma-41256/" TargetMode="External"/><Relationship Id="rId9" Type="http://schemas.openxmlformats.org/officeDocument/2006/relationships/hyperlink" Target="http://pixabay.com/cs/podzim-rostliny-strom-barevn%C3%BD-23916/" TargetMode="External"/><Relationship Id="rId14" Type="http://schemas.openxmlformats.org/officeDocument/2006/relationships/hyperlink" Target="http://office.microsoft.com/cs-cz/images/results.aspx?qu=HALLOWEEN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1760" y="400506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∆ Materiál je  určen pro 1., 2. a 3.ročník. Zařazení do výuky záleží na jazykové úrovni žáků.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∆ První část prezentace je určena k seznámení s novou slovní zásobou, k nácviku správné výslovnosti nebo k procvičování slovní zásoby (list č.3 – 7).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∆ Druhá část prezentace je určena k využití slovní zásoby – čtení slov, spojování slova a obrázku, výběr správně napsaného slova, správné použití členu a/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nácvik psaní slov, odpovědi na otázky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 (list č. 8 – 10).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∆ Materiál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 může použít také pro specifické procvičování a výuku žáků s SPU.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4509121"/>
            <a:ext cx="8458200" cy="1566666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latin typeface="Times New Roman" pitchFamily="18" charset="0"/>
                <a:cs typeface="Times New Roman" pitchFamily="18" charset="0"/>
              </a:rPr>
              <a:t>AUTUMN</a:t>
            </a:r>
            <a:endParaRPr lang="cs-CZ" sz="9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4" descr="C:\Users\Marta\Desktop\11949847251507013844fall_scene_in_a_circle_a_01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60648"/>
            <a:ext cx="4179844" cy="468052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chool In Fall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7483647" y="-1411288"/>
            <a:ext cx="2143125" cy="2847976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332656"/>
            <a:ext cx="8686800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5400" b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rain</a:t>
            </a:r>
            <a:endParaRPr lang="cs-CZ" sz="5400" b="1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5400" b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cloud</a:t>
            </a:r>
            <a:endParaRPr lang="cs-CZ" sz="5400" b="1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                  </a:t>
            </a:r>
          </a:p>
          <a:p>
            <a:pPr>
              <a:buNone/>
            </a:pPr>
            <a:endParaRPr lang="cs-CZ" sz="5400" b="1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                           sun</a:t>
            </a:r>
          </a:p>
          <a:p>
            <a:pPr>
              <a:buNone/>
            </a:pPr>
            <a:r>
              <a:rPr lang="cs-CZ" sz="5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5400" b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wind</a:t>
            </a:r>
            <a:endParaRPr lang="cs-CZ" sz="5400" b="1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2" descr="C:\Users\Marta\Desktop\1228428520667582858sivvus_weather_symbols_4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340768"/>
            <a:ext cx="2989133" cy="2550727"/>
          </a:xfrm>
          <a:prstGeom prst="rect">
            <a:avLst/>
          </a:prstGeom>
          <a:noFill/>
        </p:spPr>
      </p:pic>
      <p:pic>
        <p:nvPicPr>
          <p:cNvPr id="9" name="Picture 4" descr="déšť,deště,listí,počasí,podzim,příroda,roční období,rostliny,stromy,větrný,větry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1631" r="9281"/>
          <a:stretch>
            <a:fillRect/>
          </a:stretch>
        </p:blipFill>
        <p:spPr bwMode="auto">
          <a:xfrm>
            <a:off x="2555776" y="3212976"/>
            <a:ext cx="2664296" cy="3368768"/>
          </a:xfrm>
          <a:prstGeom prst="rect">
            <a:avLst/>
          </a:prstGeom>
          <a:noFill/>
        </p:spPr>
      </p:pic>
      <p:pic>
        <p:nvPicPr>
          <p:cNvPr id="11" name="Picture 4" descr="oblak, mraky, kouř, obloha, zdarma, počasí, přírod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836712"/>
            <a:ext cx="3417795" cy="2232248"/>
          </a:xfrm>
          <a:prstGeom prst="rect">
            <a:avLst/>
          </a:prstGeom>
          <a:noFill/>
        </p:spPr>
      </p:pic>
      <p:pic>
        <p:nvPicPr>
          <p:cNvPr id="7" name="Picture 2" descr="černá, obrys, měsíc, žlutá, výkres, obličej, slunc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3789040"/>
            <a:ext cx="2232248" cy="223224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332656"/>
            <a:ext cx="8686800" cy="626469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5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5400" b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leaf</a:t>
            </a:r>
            <a:r>
              <a:rPr lang="cs-CZ" sz="5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5400" b="1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                                  </a:t>
            </a:r>
          </a:p>
          <a:p>
            <a:pPr>
              <a:buNone/>
            </a:pPr>
            <a:r>
              <a:rPr lang="cs-CZ" sz="5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                                     </a:t>
            </a:r>
            <a:r>
              <a:rPr lang="cs-CZ" sz="5400" b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fruit</a:t>
            </a:r>
            <a:r>
              <a:rPr lang="cs-CZ" sz="5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</a:p>
          <a:p>
            <a:pPr>
              <a:buNone/>
            </a:pPr>
            <a:r>
              <a:rPr lang="cs-CZ" sz="5400" b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tree</a:t>
            </a:r>
            <a:endParaRPr lang="cs-CZ" sz="5400" b="1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>
              <a:buNone/>
            </a:pPr>
            <a:r>
              <a:rPr lang="cs-CZ" sz="5400" b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umbrella</a:t>
            </a:r>
            <a:endParaRPr lang="cs-CZ" sz="5400" b="1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podzim, rostliny, strom, barevný, kreslený film, strom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60648"/>
            <a:ext cx="3168352" cy="4079970"/>
          </a:xfrm>
          <a:prstGeom prst="rect">
            <a:avLst/>
          </a:prstGeom>
          <a:noFill/>
        </p:spPr>
      </p:pic>
      <p:pic>
        <p:nvPicPr>
          <p:cNvPr id="5" name="Picture 2" descr="C:\Users\Marta\Desktop\1197089731990291440Gerald_G_Fall_Leaves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3923928" y="260648"/>
            <a:ext cx="4104456" cy="2640533"/>
          </a:xfrm>
          <a:prstGeom prst="rect">
            <a:avLst/>
          </a:prstGeom>
          <a:noFill/>
        </p:spPr>
      </p:pic>
      <p:pic>
        <p:nvPicPr>
          <p:cNvPr id="7" name="Picture 3" descr="C:\Users\Marta\Desktop\umbrella-green-and-orange-md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3429000"/>
            <a:ext cx="2520280" cy="3046250"/>
          </a:xfrm>
          <a:prstGeom prst="rect">
            <a:avLst/>
          </a:prstGeom>
          <a:noFill/>
        </p:spPr>
      </p:pic>
      <p:pic>
        <p:nvPicPr>
          <p:cNvPr id="6146" name="Picture 2" descr="domácnost,hrušky,jablka,jídlo,košíky,košíky ovoce,ovoce,produkce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A6E4F3"/>
              </a:clrFrom>
              <a:clrTo>
                <a:srgbClr val="A6E4F3">
                  <a:alpha val="0"/>
                </a:srgbClr>
              </a:clrTo>
            </a:clrChange>
          </a:blip>
          <a:srcRect t="6978" b="9281"/>
          <a:stretch>
            <a:fillRect/>
          </a:stretch>
        </p:blipFill>
        <p:spPr bwMode="auto">
          <a:xfrm>
            <a:off x="6084168" y="4077072"/>
            <a:ext cx="2412058" cy="201986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8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476672"/>
            <a:ext cx="8686800" cy="59766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5400" b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kite</a:t>
            </a:r>
            <a:endParaRPr lang="cs-CZ" sz="5400" b="1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5400" b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mushroom</a:t>
            </a:r>
            <a:endParaRPr lang="cs-CZ" sz="5400" b="1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                              basket</a:t>
            </a:r>
            <a:endParaRPr lang="cs-CZ" sz="5400" b="1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oči, výkres, šťastný, děti, obličej, kreslený film, fl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0612" y="1268760"/>
            <a:ext cx="2721228" cy="4176464"/>
          </a:xfrm>
          <a:prstGeom prst="rect">
            <a:avLst/>
          </a:prstGeom>
          <a:noFill/>
        </p:spPr>
      </p:pic>
      <p:pic>
        <p:nvPicPr>
          <p:cNvPr id="7" name="Picture 2" descr="houby, potraviny, na podzim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2F1EC"/>
              </a:clrFrom>
              <a:clrTo>
                <a:srgbClr val="F2F1EC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260648"/>
            <a:ext cx="3537006" cy="2448272"/>
          </a:xfrm>
          <a:prstGeom prst="rect">
            <a:avLst/>
          </a:prstGeom>
          <a:noFill/>
        </p:spPr>
      </p:pic>
      <p:pic>
        <p:nvPicPr>
          <p:cNvPr id="8" name="Picture 4" descr="houba, přírody, podzim, les, cep, kaštan, houby košík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233F0C"/>
              </a:clrFrom>
              <a:clrTo>
                <a:srgbClr val="233F0C">
                  <a:alpha val="0"/>
                </a:srgbClr>
              </a:clrTo>
            </a:clrChange>
          </a:blip>
          <a:srcRect t="20081" b="7864"/>
          <a:stretch>
            <a:fillRect/>
          </a:stretch>
        </p:blipFill>
        <p:spPr bwMode="auto">
          <a:xfrm>
            <a:off x="3203848" y="3645024"/>
            <a:ext cx="2448272" cy="265030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51520" y="332656"/>
            <a:ext cx="8568952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5400" b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Halloween</a:t>
            </a:r>
            <a:endParaRPr lang="cs-CZ" sz="5400" b="1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                          </a:t>
            </a:r>
          </a:p>
          <a:p>
            <a:pPr>
              <a:buNone/>
            </a:pPr>
            <a:r>
              <a:rPr lang="cs-CZ" sz="5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                              </a:t>
            </a:r>
            <a:r>
              <a:rPr lang="cs-CZ" sz="5400" b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pumpkin</a:t>
            </a:r>
            <a:endParaRPr lang="cs-CZ" sz="5400" b="1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Picture 6" descr="potraviny, dýně, jack, tváře, obličej, rekrea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764704"/>
            <a:ext cx="3672408" cy="3511740"/>
          </a:xfrm>
          <a:prstGeom prst="rect">
            <a:avLst/>
          </a:prstGeom>
          <a:noFill/>
        </p:spPr>
      </p:pic>
      <p:pic>
        <p:nvPicPr>
          <p:cNvPr id="12" name="Picture 2" descr="bonbón,bonbóny,chlapci,děti,děti prosící o sladkosti na svátek Halloween,dívky,Halloween,kostýmy,kostýmy pro svátek Halloween,oslavy,osoby,pavouci,pavoučí sítě,svátky,tradiční zvyk při svátku Halloween,ženy,zvláštní příležit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1556792"/>
            <a:ext cx="4248472" cy="424847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332656"/>
            <a:ext cx="8686800" cy="619268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Doplň správnou barvu listů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Pro kontrolu klikni.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 green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leaf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yellow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leaf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leaf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    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brown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leaf</a:t>
            </a:r>
            <a:endParaRPr lang="cs-CZ" b="1" dirty="0"/>
          </a:p>
        </p:txBody>
      </p:sp>
      <p:pic>
        <p:nvPicPr>
          <p:cNvPr id="14344" name="Picture 8" descr="černá, podzim, obrys, výkres, silueta, vzorek, list"/>
          <p:cNvPicPr>
            <a:picLocks noChangeAspect="1" noChangeArrowheads="1"/>
          </p:cNvPicPr>
          <p:nvPr/>
        </p:nvPicPr>
        <p:blipFill>
          <a:blip r:embed="rId2" cstate="print"/>
          <a:srcRect l="13485" r="21336"/>
          <a:stretch>
            <a:fillRect/>
          </a:stretch>
        </p:blipFill>
        <p:spPr bwMode="auto">
          <a:xfrm rot="20460000">
            <a:off x="4687272" y="3645845"/>
            <a:ext cx="1595756" cy="2448272"/>
          </a:xfrm>
          <a:prstGeom prst="rect">
            <a:avLst/>
          </a:prstGeom>
          <a:noFill/>
        </p:spPr>
      </p:pic>
      <p:pic>
        <p:nvPicPr>
          <p:cNvPr id="14346" name="Picture 10" descr="podzim, žlutá, list, kreslený film, rostlin, pád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844824"/>
            <a:ext cx="2016224" cy="1395605"/>
          </a:xfrm>
          <a:prstGeom prst="rect">
            <a:avLst/>
          </a:prstGeom>
          <a:noFill/>
        </p:spPr>
      </p:pic>
      <p:pic>
        <p:nvPicPr>
          <p:cNvPr id="14348" name="Picture 12" descr="červená, podzim, obrys, žlutá, list, strom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3" y="4149080"/>
            <a:ext cx="1808801" cy="1656184"/>
          </a:xfrm>
          <a:prstGeom prst="rect">
            <a:avLst/>
          </a:prstGeom>
          <a:noFill/>
        </p:spPr>
      </p:pic>
      <p:pic>
        <p:nvPicPr>
          <p:cNvPr id="14350" name="Picture 14" descr="černá, zelená, jednoduché, jablko, podzim, obry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1700808"/>
            <a:ext cx="1440160" cy="185453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2411760" y="2204864"/>
            <a:ext cx="972000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588224" y="4509120"/>
            <a:ext cx="1152128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516216" y="2204864"/>
            <a:ext cx="1152128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843808" y="4581128"/>
            <a:ext cx="576064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xit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xit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400" y="260648"/>
            <a:ext cx="8991600" cy="619268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Vyber správně napsané slovo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Zkontroluj kliknutím.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CLOUD				RAIN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		    KLAUD			REJN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KAJT				LÍF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KITE				LEAF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BASKET			UMBRELLA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BÁSKIT			AMBRELA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 descr="oblak, mraky, kouř, obloha, zdarma, počasí, přír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268760"/>
            <a:ext cx="1584176" cy="1034665"/>
          </a:xfrm>
          <a:prstGeom prst="rect">
            <a:avLst/>
          </a:prstGeom>
          <a:noFill/>
        </p:spPr>
      </p:pic>
      <p:pic>
        <p:nvPicPr>
          <p:cNvPr id="6" name="Picture 2" descr="C:\Users\Marta\Desktop\1228428520667582858sivvus_weather_symbols_4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268760"/>
            <a:ext cx="1512168" cy="1290383"/>
          </a:xfrm>
          <a:prstGeom prst="rect">
            <a:avLst/>
          </a:prstGeom>
          <a:noFill/>
        </p:spPr>
      </p:pic>
      <p:pic>
        <p:nvPicPr>
          <p:cNvPr id="7" name="Picture 2" descr="oči, výkres, šťastný, děti, obličej, kreslený film, fl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2564904"/>
            <a:ext cx="1281068" cy="1966147"/>
          </a:xfrm>
          <a:prstGeom prst="rect">
            <a:avLst/>
          </a:prstGeom>
          <a:noFill/>
        </p:spPr>
      </p:pic>
      <p:pic>
        <p:nvPicPr>
          <p:cNvPr id="8" name="Picture 10" descr="podzim, žlutá, list, kreslený film, rostlin, pádu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2852936"/>
            <a:ext cx="1584176" cy="1096547"/>
          </a:xfrm>
          <a:prstGeom prst="rect">
            <a:avLst/>
          </a:prstGeom>
          <a:noFill/>
        </p:spPr>
      </p:pic>
      <p:pic>
        <p:nvPicPr>
          <p:cNvPr id="9" name="Picture 3" descr="C:\Users\Marta\Desktop\umbrella-green-and-orange-md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4788024" y="4581128"/>
            <a:ext cx="1512168" cy="1827750"/>
          </a:xfrm>
          <a:prstGeom prst="rect">
            <a:avLst/>
          </a:prstGeom>
          <a:noFill/>
        </p:spPr>
      </p:pic>
      <p:pic>
        <p:nvPicPr>
          <p:cNvPr id="10" name="Picture 4" descr="houba, přírody, podzim, les, cep, kaštan, houby košík"/>
          <p:cNvPicPr>
            <a:picLocks noChangeAspect="1" noChangeArrowheads="1"/>
          </p:cNvPicPr>
          <p:nvPr/>
        </p:nvPicPr>
        <p:blipFill>
          <a:blip r:embed="rId7" cstate="print"/>
          <a:srcRect t="20081" b="7864"/>
          <a:stretch>
            <a:fillRect/>
          </a:stretch>
        </p:blipFill>
        <p:spPr bwMode="auto">
          <a:xfrm>
            <a:off x="899592" y="4653136"/>
            <a:ext cx="1656184" cy="179285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800"/>
                            </p:stCondLst>
                            <p:childTnLst>
                              <p:par>
                                <p:cTn id="1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300"/>
                            </p:stCondLst>
                            <p:childTnLst>
                              <p:par>
                                <p:cTn id="16" presetID="34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7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8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1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500"/>
                            </p:stCondLst>
                            <p:childTnLst>
                              <p:par>
                                <p:cTn id="27" presetID="34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650"/>
                            </p:stCondLst>
                            <p:childTnLst>
                              <p:par>
                                <p:cTn id="34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648072"/>
          </a:xfrm>
        </p:spPr>
        <p:txBody>
          <a:bodyPr>
            <a:norm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……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08720"/>
            <a:ext cx="8686800" cy="561662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leaf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pumpkin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cloud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						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umbrella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kite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tree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			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4" descr="oblak, mraky, kouř, obloha, zdarma, počasí, přír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36912"/>
            <a:ext cx="1543520" cy="1008112"/>
          </a:xfrm>
          <a:prstGeom prst="rect">
            <a:avLst/>
          </a:prstGeom>
          <a:noFill/>
        </p:spPr>
      </p:pic>
      <p:pic>
        <p:nvPicPr>
          <p:cNvPr id="5" name="Picture 3" descr="C:\Users\Marta\Desktop\umbrella-green-and-orange-m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924944"/>
            <a:ext cx="1080120" cy="1305536"/>
          </a:xfrm>
          <a:prstGeom prst="rect">
            <a:avLst/>
          </a:prstGeom>
          <a:noFill/>
        </p:spPr>
      </p:pic>
      <p:pic>
        <p:nvPicPr>
          <p:cNvPr id="6" name="Picture 6" descr="potraviny, dýně, jack, tváře, obličej, rekre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1196752"/>
            <a:ext cx="1368152" cy="1308295"/>
          </a:xfrm>
          <a:prstGeom prst="rect">
            <a:avLst/>
          </a:prstGeom>
          <a:noFill/>
        </p:spPr>
      </p:pic>
      <p:pic>
        <p:nvPicPr>
          <p:cNvPr id="7" name="Picture 2" descr="oči, výkres, šťastný, děti, obličej, kreslený film, fl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293096"/>
            <a:ext cx="1353076" cy="2076663"/>
          </a:xfrm>
          <a:prstGeom prst="rect">
            <a:avLst/>
          </a:prstGeom>
          <a:noFill/>
        </p:spPr>
      </p:pic>
      <p:pic>
        <p:nvPicPr>
          <p:cNvPr id="8" name="Picture 12" descr="červená, podzim, obrys, žlutá, list, strom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1124744"/>
            <a:ext cx="1368153" cy="1252716"/>
          </a:xfrm>
          <a:prstGeom prst="rect">
            <a:avLst/>
          </a:prstGeom>
          <a:noFill/>
        </p:spPr>
      </p:pic>
      <p:pic>
        <p:nvPicPr>
          <p:cNvPr id="10" name="Picture 2" descr="podzim, rostliny, strom, barevný, kreslený film, strom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11960" y="4365104"/>
            <a:ext cx="1656184" cy="213271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2843808" y="1556792"/>
            <a:ext cx="1296144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948264" y="2204864"/>
            <a:ext cx="1872208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691680" y="3356992"/>
            <a:ext cx="2520280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508104" y="3861048"/>
            <a:ext cx="3312368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63688" y="5013176"/>
            <a:ext cx="2376264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156176" y="5661248"/>
            <a:ext cx="2232248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oužité zdroje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12968" cy="54006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PODZIM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-2539.html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DÉŠŤ -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-25248.html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MRAK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http://pixabay.com/cs/oblak-mraky-kou%C5%99-obloha-zdarma-41256/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VÍTR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=V%C3%8DTR&amp;ex=1#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:MC900250101|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SLUNCE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http://pixabay.com/cs/%C4%8Dern%C3%A1-obrys-m%C4%9Bs%C3%ADc-%C5%BElut%C3%A1-v%C3%BDkres-34485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LIST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-13207.html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DEŠTNÍK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umbrella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-green-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and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orange.html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STROM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http://pixabay.com/cs/podzim-rostliny-strom-barevn%C3%BD-23916/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OVOCE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=OVOCE&amp;ex=1#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:MC900296162|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DRAK 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http://pixabay.com/cs/o%C4%8Di-v%C3%BDkres-%C5%A1%C5%A5astn%C3%BD-d%C4%9Bti-obli%C4%8Dej-30033/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KOŠÍK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http://pixabay.com/cs/houba-p%C5%99%C3%ADrody-podzim-les-cep-13258/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HOUBY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http://pixabay.com/cs/houby-potraviny-na-podzim-14381/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TRICK OR TREAT 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http://office.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microsoft.com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cs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-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cz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images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results.aspx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?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qu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=HALLOWEEN&amp;ex=1#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ai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:MC900397572|</a:t>
            </a:r>
            <a:endParaRPr lang="cs-CZ" sz="1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LUCERNA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http://pixabay.com/cs/potraviny-d%C3%BDn%C4%9B-jack-tv%C3%A1%C5%99e-obli%C4%8Dej-23439/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LISTY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http://pixabay.com/cs/%C4%8Dern%C3%A1-zelen%C3%A1-jednoduch%C3%A9-jablko-32263/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7"/>
              </a:rPr>
              <a:t>http://pixabay.com/cs/%C4%8Dern%C3%A1-podzim-obrys-v%C3%BDkres-silueta-32519/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8"/>
              </a:rPr>
              <a:t>http://pixabay.com/cs/podzim-%C5%BElut%C3%A1-list-kreslen%C3%BD-film-36231/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9"/>
              </a:rPr>
              <a:t>http://pixabay.com/cs/%C4%8Derven%C3%A1-podzim-obrys-%C5%BElut%C3%A1-list-36217/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478</TotalTime>
  <Words>361</Words>
  <Application>Microsoft Office PowerPoint</Application>
  <PresentationFormat>Předvádění na obrazovce (4:3)</PresentationFormat>
  <Paragraphs>95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ANOTACE</vt:lpstr>
      <vt:lpstr>AUTUMN</vt:lpstr>
      <vt:lpstr>Snímek 4</vt:lpstr>
      <vt:lpstr>Snímek 5</vt:lpstr>
      <vt:lpstr>Snímek 6</vt:lpstr>
      <vt:lpstr>Snímek 7</vt:lpstr>
      <vt:lpstr>Snímek 8</vt:lpstr>
      <vt:lpstr>Snímek 9</vt:lpstr>
      <vt:lpstr>What is this? This is ……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AUTUMN</dc:title>
  <dc:creator>Marta</dc:creator>
  <cp:lastModifiedBy>Marta</cp:lastModifiedBy>
  <cp:revision>63</cp:revision>
  <dcterms:created xsi:type="dcterms:W3CDTF">2012-08-02T09:21:23Z</dcterms:created>
  <dcterms:modified xsi:type="dcterms:W3CDTF">2013-01-01T20:45:41Z</dcterms:modified>
</cp:coreProperties>
</file>