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E7EDDDC-F869-4600-9A83-ACB52F028AC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ADCC0241-1AA6-4408-A5BB-20B2AD618BD8}" type="parTrans" cxnId="{635E5C43-D47F-4212-9E9B-FCED44E2793F}">
      <dgm:prSet/>
      <dgm:spPr/>
      <dgm:t>
        <a:bodyPr/>
        <a:lstStyle/>
        <a:p>
          <a:endParaRPr lang="cs-CZ"/>
        </a:p>
      </dgm:t>
    </dgm:pt>
    <dgm:pt modelId="{0DB6073F-6B27-4E16-945C-C0BFA98A1EBA}" type="sibTrans" cxnId="{635E5C43-D47F-4212-9E9B-FCED44E2793F}">
      <dgm:prSet/>
      <dgm:spPr/>
      <dgm:t>
        <a:bodyPr/>
        <a:lstStyle/>
        <a:p>
          <a:endParaRPr lang="cs-CZ"/>
        </a:p>
      </dgm:t>
    </dgm:pt>
    <dgm:pt modelId="{C3F293D9-8227-48AB-B96F-AF8B9BFD7A5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2289505-018F-47EA-BF36-BC844885D308}" type="parTrans" cxnId="{E8683343-EB69-4AF7-BEAB-39774718D38B}">
      <dgm:prSet/>
      <dgm:spPr/>
      <dgm:t>
        <a:bodyPr/>
        <a:lstStyle/>
        <a:p>
          <a:endParaRPr lang="cs-CZ"/>
        </a:p>
      </dgm:t>
    </dgm:pt>
    <dgm:pt modelId="{567672A6-99B3-495D-A4BE-3AF0F537836A}" type="sibTrans" cxnId="{E8683343-EB69-4AF7-BEAB-39774718D38B}">
      <dgm:prSet/>
      <dgm:spPr/>
      <dgm:t>
        <a:bodyPr/>
        <a:lstStyle/>
        <a:p>
          <a:endParaRPr lang="cs-CZ"/>
        </a:p>
      </dgm:t>
    </dgm:pt>
    <dgm:pt modelId="{5A3BB993-986B-41DC-BFB3-C37F797A74E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1.- 3.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AFA61F0E-9A82-455D-9CB1-090553653374}" type="parTrans" cxnId="{A826346E-957C-452E-B1EC-870CDF1528A1}">
      <dgm:prSet/>
      <dgm:spPr/>
      <dgm:t>
        <a:bodyPr/>
        <a:lstStyle/>
        <a:p>
          <a:endParaRPr lang="cs-CZ"/>
        </a:p>
      </dgm:t>
    </dgm:pt>
    <dgm:pt modelId="{4227D949-A1FA-452D-AE8E-DB7D455AC930}" type="sibTrans" cxnId="{A826346E-957C-452E-B1EC-870CDF1528A1}">
      <dgm:prSet/>
      <dgm:spPr/>
      <dgm:t>
        <a:bodyPr/>
        <a:lstStyle/>
        <a:p>
          <a:endParaRPr lang="cs-CZ"/>
        </a:p>
      </dgm:t>
    </dgm:pt>
    <dgm:pt modelId="{C5DFAB71-1D30-41FA-8FE4-5792E0C5868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VY_32_INOVACE_02_DUM č. 12_</a:t>
          </a:r>
          <a:r>
            <a:rPr lang="cs-CZ" sz="1600" b="1" dirty="0" err="1" smtClean="0">
              <a:latin typeface="Times New Roman" pitchFamily="18" charset="0"/>
              <a:cs typeface="Times New Roman" pitchFamily="18" charset="0"/>
            </a:rPr>
            <a:t>School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BA177FE-2112-4C5C-930F-47C2A4645EE1}" type="parTrans" cxnId="{D914A58C-A382-4456-A1BE-2C9F56758363}">
      <dgm:prSet/>
      <dgm:spPr/>
      <dgm:t>
        <a:bodyPr/>
        <a:lstStyle/>
        <a:p>
          <a:endParaRPr lang="cs-CZ"/>
        </a:p>
      </dgm:t>
    </dgm:pt>
    <dgm:pt modelId="{4CB53AB7-9AF9-41B3-BF7B-DB860F4036DC}" type="sibTrans" cxnId="{D914A58C-A382-4456-A1BE-2C9F56758363}">
      <dgm:prSet/>
      <dgm:spPr/>
      <dgm:t>
        <a:bodyPr/>
        <a:lstStyle/>
        <a:p>
          <a:endParaRPr lang="cs-CZ"/>
        </a:p>
      </dgm:t>
    </dgm:pt>
    <dgm:pt modelId="{A7247405-F181-4399-A2FB-896F086F001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12                                     DATUM: 8.8.2012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D991122-407D-4F63-8CE1-CBC90173B4B4}" type="parTrans" cxnId="{B2033B4E-3AFF-4E42-B997-09AF6F58FE83}">
      <dgm:prSet/>
      <dgm:spPr/>
      <dgm:t>
        <a:bodyPr/>
        <a:lstStyle/>
        <a:p>
          <a:endParaRPr lang="cs-CZ"/>
        </a:p>
      </dgm:t>
    </dgm:pt>
    <dgm:pt modelId="{2B7FA045-C469-4BC9-986C-0EC4290B81CC}" type="sibTrans" cxnId="{B2033B4E-3AFF-4E42-B997-09AF6F58FE83}">
      <dgm:prSet/>
      <dgm:spPr/>
      <dgm:t>
        <a:bodyPr/>
        <a:lstStyle/>
        <a:p>
          <a:endParaRPr lang="cs-CZ"/>
        </a:p>
      </dgm:t>
    </dgm:pt>
    <dgm:pt modelId="{20AF7F23-136E-4FF0-83BB-FB70F023E37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15DA607-71A8-467B-B845-777B030B3087}" type="parTrans" cxnId="{57302B64-0B9D-4658-BD24-870A10F80E8A}">
      <dgm:prSet/>
      <dgm:spPr/>
      <dgm:t>
        <a:bodyPr/>
        <a:lstStyle/>
        <a:p>
          <a:endParaRPr lang="cs-CZ"/>
        </a:p>
      </dgm:t>
    </dgm:pt>
    <dgm:pt modelId="{C458F84A-1EB6-4B6E-A7AC-D799D662ABEF}" type="sibTrans" cxnId="{57302B64-0B9D-4658-BD24-870A10F80E8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9B308B0-72C9-436C-AA42-DF3F3FD9F27A}" type="pres">
      <dgm:prSet presAssocID="{BE7EDDDC-F869-4600-9A83-ACB52F028AC1}" presName="vertSpace2" presStyleLbl="node1" presStyleIdx="0" presStyleCnt="7"/>
      <dgm:spPr/>
    </dgm:pt>
    <dgm:pt modelId="{EBE85CE9-0D1E-4670-97CF-18F9FB34AED3}" type="pres">
      <dgm:prSet presAssocID="{BE7EDDDC-F869-4600-9A83-ACB52F028AC1}" presName="circle2" presStyleLbl="node1" presStyleIdx="1" presStyleCnt="7"/>
      <dgm:spPr/>
    </dgm:pt>
    <dgm:pt modelId="{67811EC6-A1CF-4280-AE3F-AAA1E2E131F7}" type="pres">
      <dgm:prSet presAssocID="{BE7EDDDC-F869-4600-9A83-ACB52F028AC1}" presName="rect2" presStyleLbl="alignAcc1" presStyleIdx="1" presStyleCnt="7"/>
      <dgm:spPr/>
      <dgm:t>
        <a:bodyPr/>
        <a:lstStyle/>
        <a:p>
          <a:endParaRPr lang="cs-CZ"/>
        </a:p>
      </dgm:t>
    </dgm:pt>
    <dgm:pt modelId="{F43235D8-EE66-4CA8-92FD-65077D767C74}" type="pres">
      <dgm:prSet presAssocID="{C3F293D9-8227-48AB-B96F-AF8B9BFD7A50}" presName="vertSpace3" presStyleLbl="node1" presStyleIdx="1" presStyleCnt="7"/>
      <dgm:spPr/>
    </dgm:pt>
    <dgm:pt modelId="{159366CE-7298-4BFB-8627-05BD0F2B03DB}" type="pres">
      <dgm:prSet presAssocID="{C3F293D9-8227-48AB-B96F-AF8B9BFD7A50}" presName="circle3" presStyleLbl="node1" presStyleIdx="2" presStyleCnt="7"/>
      <dgm:spPr/>
    </dgm:pt>
    <dgm:pt modelId="{83EAC9BC-5C8C-459B-9EEF-FDE4B98DA37A}" type="pres">
      <dgm:prSet presAssocID="{C3F293D9-8227-48AB-B96F-AF8B9BFD7A50}" presName="rect3" presStyleLbl="alignAcc1" presStyleIdx="2" presStyleCnt="7"/>
      <dgm:spPr/>
      <dgm:t>
        <a:bodyPr/>
        <a:lstStyle/>
        <a:p>
          <a:endParaRPr lang="cs-CZ"/>
        </a:p>
      </dgm:t>
    </dgm:pt>
    <dgm:pt modelId="{E33C9842-24E5-447A-BCAE-959B4FB04E3C}" type="pres">
      <dgm:prSet presAssocID="{5A3BB993-986B-41DC-BFB3-C37F797A74E5}" presName="vertSpace4" presStyleLbl="node1" presStyleIdx="2" presStyleCnt="7"/>
      <dgm:spPr/>
    </dgm:pt>
    <dgm:pt modelId="{493B258F-639F-4D3A-8D84-27CE9F063A5C}" type="pres">
      <dgm:prSet presAssocID="{5A3BB993-986B-41DC-BFB3-C37F797A74E5}" presName="circle4" presStyleLbl="node1" presStyleIdx="3" presStyleCnt="7"/>
      <dgm:spPr/>
    </dgm:pt>
    <dgm:pt modelId="{48F8B134-2032-464F-AFC5-1A3B052CD06A}" type="pres">
      <dgm:prSet presAssocID="{5A3BB993-986B-41DC-BFB3-C37F797A74E5}" presName="rect4" presStyleLbl="alignAcc1" presStyleIdx="3" presStyleCnt="7"/>
      <dgm:spPr/>
      <dgm:t>
        <a:bodyPr/>
        <a:lstStyle/>
        <a:p>
          <a:endParaRPr lang="cs-CZ"/>
        </a:p>
      </dgm:t>
    </dgm:pt>
    <dgm:pt modelId="{1C97E454-0AF2-4C5C-BA69-4A5AAA60EED4}" type="pres">
      <dgm:prSet presAssocID="{C5DFAB71-1D30-41FA-8FE4-5792E0C5868E}" presName="vertSpace5" presStyleLbl="node1" presStyleIdx="3" presStyleCnt="7"/>
      <dgm:spPr/>
    </dgm:pt>
    <dgm:pt modelId="{4CCBEA1D-7C6F-4244-8116-4E71A19672AB}" type="pres">
      <dgm:prSet presAssocID="{C5DFAB71-1D30-41FA-8FE4-5792E0C5868E}" presName="circle5" presStyleLbl="node1" presStyleIdx="4" presStyleCnt="7"/>
      <dgm:spPr/>
    </dgm:pt>
    <dgm:pt modelId="{0CE93E7F-9181-467B-9945-95422F5A3A09}" type="pres">
      <dgm:prSet presAssocID="{C5DFAB71-1D30-41FA-8FE4-5792E0C5868E}" presName="rect5" presStyleLbl="alignAcc1" presStyleIdx="4" presStyleCnt="7"/>
      <dgm:spPr/>
      <dgm:t>
        <a:bodyPr/>
        <a:lstStyle/>
        <a:p>
          <a:endParaRPr lang="cs-CZ"/>
        </a:p>
      </dgm:t>
    </dgm:pt>
    <dgm:pt modelId="{D1C0DB95-A117-40DE-8356-E0F238997FD9}" type="pres">
      <dgm:prSet presAssocID="{A7247405-F181-4399-A2FB-896F086F0010}" presName="vertSpace6" presStyleLbl="node1" presStyleIdx="4" presStyleCnt="7"/>
      <dgm:spPr/>
    </dgm:pt>
    <dgm:pt modelId="{149C30FB-E97A-49CF-B51D-6F4F264C0334}" type="pres">
      <dgm:prSet presAssocID="{A7247405-F181-4399-A2FB-896F086F0010}" presName="circle6" presStyleLbl="node1" presStyleIdx="5" presStyleCnt="7"/>
      <dgm:spPr/>
    </dgm:pt>
    <dgm:pt modelId="{81294B84-49E1-490C-A0BA-1B47C2D968C2}" type="pres">
      <dgm:prSet presAssocID="{A7247405-F181-4399-A2FB-896F086F0010}" presName="rect6" presStyleLbl="alignAcc1" presStyleIdx="5" presStyleCnt="7"/>
      <dgm:spPr/>
      <dgm:t>
        <a:bodyPr/>
        <a:lstStyle/>
        <a:p>
          <a:endParaRPr lang="cs-CZ"/>
        </a:p>
      </dgm:t>
    </dgm:pt>
    <dgm:pt modelId="{BB731CE5-5A31-41D2-875C-56FE9709963F}" type="pres">
      <dgm:prSet presAssocID="{20AF7F23-136E-4FF0-83BB-FB70F023E372}" presName="vertSpace7" presStyleLbl="node1" presStyleIdx="5" presStyleCnt="7"/>
      <dgm:spPr/>
    </dgm:pt>
    <dgm:pt modelId="{5DF71620-64DB-4B52-ADB4-2E75E4A7111A}" type="pres">
      <dgm:prSet presAssocID="{20AF7F23-136E-4FF0-83BB-FB70F023E372}" presName="circle7" presStyleLbl="node1" presStyleIdx="6" presStyleCnt="7"/>
      <dgm:spPr/>
    </dgm:pt>
    <dgm:pt modelId="{F3BA9C26-9FB7-41E3-A87A-126174238263}" type="pres">
      <dgm:prSet presAssocID="{20AF7F23-136E-4FF0-83BB-FB70F023E372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DFB0C9-F1FE-4813-A3B0-2013EE6E5C1C}" type="pres">
      <dgm:prSet presAssocID="{BE7EDDDC-F869-4600-9A83-ACB52F028AC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AC4A91-8184-4F08-965F-14AA6813DB0A}" type="pres">
      <dgm:prSet presAssocID="{C3F293D9-8227-48AB-B96F-AF8B9BFD7A5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070DD5-7A9C-4101-96BF-ED757DC99E03}" type="pres">
      <dgm:prSet presAssocID="{5A3BB993-986B-41DC-BFB3-C37F797A74E5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3256B-F6B9-483B-BB11-2943E6F2E1A4}" type="pres">
      <dgm:prSet presAssocID="{C5DFAB71-1D30-41FA-8FE4-5792E0C5868E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476C34-A080-423A-B7BA-1E0C1EC96E5D}" type="pres">
      <dgm:prSet presAssocID="{A7247405-F181-4399-A2FB-896F086F0010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087555-F0C4-41A0-87BA-930F7927B241}" type="pres">
      <dgm:prSet presAssocID="{20AF7F23-136E-4FF0-83BB-FB70F023E372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683343-EB69-4AF7-BEAB-39774718D38B}" srcId="{757F3AB3-0718-4624-B441-E567A8F0AB56}" destId="{C3F293D9-8227-48AB-B96F-AF8B9BFD7A50}" srcOrd="2" destOrd="0" parTransId="{72289505-018F-47EA-BF36-BC844885D308}" sibTransId="{567672A6-99B3-495D-A4BE-3AF0F537836A}"/>
    <dgm:cxn modelId="{6301F9BF-85C4-4EC0-ADD4-E808CC110D95}" type="presOf" srcId="{5A3BB993-986B-41DC-BFB3-C37F797A74E5}" destId="{78070DD5-7A9C-4101-96BF-ED757DC99E03}" srcOrd="1" destOrd="0" presId="urn:microsoft.com/office/officeart/2005/8/layout/target3"/>
    <dgm:cxn modelId="{B2033B4E-3AFF-4E42-B997-09AF6F58FE83}" srcId="{757F3AB3-0718-4624-B441-E567A8F0AB56}" destId="{A7247405-F181-4399-A2FB-896F086F0010}" srcOrd="5" destOrd="0" parTransId="{CD991122-407D-4F63-8CE1-CBC90173B4B4}" sibTransId="{2B7FA045-C469-4BC9-986C-0EC4290B81CC}"/>
    <dgm:cxn modelId="{BB491B0F-D35B-47ED-97ED-851CBD6BC61E}" type="presOf" srcId="{757F3AB3-0718-4624-B441-E567A8F0AB56}" destId="{333A1088-737F-45CB-B68E-254E46348037}" srcOrd="0" destOrd="0" presId="urn:microsoft.com/office/officeart/2005/8/layout/target3"/>
    <dgm:cxn modelId="{F1215619-EF95-4596-8518-A7F2A4404F3A}" type="presOf" srcId="{BE7EDDDC-F869-4600-9A83-ACB52F028AC1}" destId="{41DFB0C9-F1FE-4813-A3B0-2013EE6E5C1C}" srcOrd="1" destOrd="0" presId="urn:microsoft.com/office/officeart/2005/8/layout/target3"/>
    <dgm:cxn modelId="{4B37FB6B-9AF4-4168-B59A-04E09F9DABE2}" type="presOf" srcId="{C3F293D9-8227-48AB-B96F-AF8B9BFD7A50}" destId="{A8AC4A91-8184-4F08-965F-14AA6813DB0A}" srcOrd="1" destOrd="0" presId="urn:microsoft.com/office/officeart/2005/8/layout/target3"/>
    <dgm:cxn modelId="{B654BD68-B40E-435A-B633-1F785995A1FB}" type="presOf" srcId="{5A3BB993-986B-41DC-BFB3-C37F797A74E5}" destId="{48F8B134-2032-464F-AFC5-1A3B052CD06A}" srcOrd="0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57302B64-0B9D-4658-BD24-870A10F80E8A}" srcId="{757F3AB3-0718-4624-B441-E567A8F0AB56}" destId="{20AF7F23-136E-4FF0-83BB-FB70F023E372}" srcOrd="6" destOrd="0" parTransId="{F15DA607-71A8-467B-B845-777B030B3087}" sibTransId="{C458F84A-1EB6-4B6E-A7AC-D799D662ABEF}"/>
    <dgm:cxn modelId="{D808B25F-EF83-4B35-9A2C-77BE6547210A}" type="presOf" srcId="{A7247405-F181-4399-A2FB-896F086F0010}" destId="{06476C34-A080-423A-B7BA-1E0C1EC96E5D}" srcOrd="1" destOrd="0" presId="urn:microsoft.com/office/officeart/2005/8/layout/target3"/>
    <dgm:cxn modelId="{635E5C43-D47F-4212-9E9B-FCED44E2793F}" srcId="{757F3AB3-0718-4624-B441-E567A8F0AB56}" destId="{BE7EDDDC-F869-4600-9A83-ACB52F028AC1}" srcOrd="1" destOrd="0" parTransId="{ADCC0241-1AA6-4408-A5BB-20B2AD618BD8}" sibTransId="{0DB6073F-6B27-4E16-945C-C0BFA98A1EBA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9DDFD2-7F27-4894-9EB4-97F86288EECE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1EA8CF24-1F5C-4F99-8505-D5D289F58515}" type="presOf" srcId="{20AF7F23-136E-4FF0-83BB-FB70F023E372}" destId="{2C087555-F0C4-41A0-87BA-930F7927B241}" srcOrd="1" destOrd="0" presId="urn:microsoft.com/office/officeart/2005/8/layout/target3"/>
    <dgm:cxn modelId="{95F0E6B7-CE00-4515-9DD0-DAB533635616}" type="presOf" srcId="{C5DFAB71-1D30-41FA-8FE4-5792E0C5868E}" destId="{6AB3256B-F6B9-483B-BB11-2943E6F2E1A4}" srcOrd="1" destOrd="0" presId="urn:microsoft.com/office/officeart/2005/8/layout/target3"/>
    <dgm:cxn modelId="{810A090C-E9FF-4E48-9BEB-9C8F28A66F4C}" type="presOf" srcId="{C5DFAB71-1D30-41FA-8FE4-5792E0C5868E}" destId="{0CE93E7F-9181-467B-9945-95422F5A3A09}" srcOrd="0" destOrd="0" presId="urn:microsoft.com/office/officeart/2005/8/layout/target3"/>
    <dgm:cxn modelId="{D914A58C-A382-4456-A1BE-2C9F56758363}" srcId="{757F3AB3-0718-4624-B441-E567A8F0AB56}" destId="{C5DFAB71-1D30-41FA-8FE4-5792E0C5868E}" srcOrd="4" destOrd="0" parTransId="{9BA177FE-2112-4C5C-930F-47C2A4645EE1}" sibTransId="{4CB53AB7-9AF9-41B3-BF7B-DB860F4036DC}"/>
    <dgm:cxn modelId="{15778763-1A1F-4746-BE35-BD84AC3309ED}" type="presOf" srcId="{A7247405-F181-4399-A2FB-896F086F0010}" destId="{81294B84-49E1-490C-A0BA-1B47C2D968C2}" srcOrd="0" destOrd="0" presId="urn:microsoft.com/office/officeart/2005/8/layout/target3"/>
    <dgm:cxn modelId="{18713308-706F-4130-A02B-92A7CFA94914}" type="presOf" srcId="{C3F293D9-8227-48AB-B96F-AF8B9BFD7A50}" destId="{83EAC9BC-5C8C-459B-9EEF-FDE4B98DA37A}" srcOrd="0" destOrd="0" presId="urn:microsoft.com/office/officeart/2005/8/layout/target3"/>
    <dgm:cxn modelId="{CE0FB9BA-BE6D-4357-A9D5-CE56ED74758D}" type="presOf" srcId="{D1D4F407-5343-4D3F-B5B9-D407B03CAEB4}" destId="{D005CE8C-CC26-4C3E-AC11-E15060ECD759}" srcOrd="0" destOrd="0" presId="urn:microsoft.com/office/officeart/2005/8/layout/target3"/>
    <dgm:cxn modelId="{08FB743C-FEF6-4519-AB83-45473CCAC269}" type="presOf" srcId="{BE7EDDDC-F869-4600-9A83-ACB52F028AC1}" destId="{67811EC6-A1CF-4280-AE3F-AAA1E2E131F7}" srcOrd="0" destOrd="0" presId="urn:microsoft.com/office/officeart/2005/8/layout/target3"/>
    <dgm:cxn modelId="{A826346E-957C-452E-B1EC-870CDF1528A1}" srcId="{757F3AB3-0718-4624-B441-E567A8F0AB56}" destId="{5A3BB993-986B-41DC-BFB3-C37F797A74E5}" srcOrd="3" destOrd="0" parTransId="{AFA61F0E-9A82-455D-9CB1-090553653374}" sibTransId="{4227D949-A1FA-452D-AE8E-DB7D455AC930}"/>
    <dgm:cxn modelId="{D1E06B72-AFD4-43ED-8081-D62560F316DF}" type="presOf" srcId="{20AF7F23-136E-4FF0-83BB-FB70F023E372}" destId="{F3BA9C26-9FB7-41E3-A87A-126174238263}" srcOrd="0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3DF748F5-BA71-4BB5-A0D7-2C58633481C2}" type="presParOf" srcId="{333A1088-737F-45CB-B68E-254E46348037}" destId="{F5ABB229-8D3B-4694-996A-96F23CF14429}" srcOrd="0" destOrd="0" presId="urn:microsoft.com/office/officeart/2005/8/layout/target3"/>
    <dgm:cxn modelId="{B2839628-B929-4E24-B615-79BE96F34536}" type="presParOf" srcId="{333A1088-737F-45CB-B68E-254E46348037}" destId="{F41139FD-01EE-4571-8B17-4FB00FC51163}" srcOrd="1" destOrd="0" presId="urn:microsoft.com/office/officeart/2005/8/layout/target3"/>
    <dgm:cxn modelId="{D7E1F3BB-3E65-4A04-8191-ABA76A7C4B59}" type="presParOf" srcId="{333A1088-737F-45CB-B68E-254E46348037}" destId="{D005CE8C-CC26-4C3E-AC11-E15060ECD759}" srcOrd="2" destOrd="0" presId="urn:microsoft.com/office/officeart/2005/8/layout/target3"/>
    <dgm:cxn modelId="{0F4F72AD-ACA1-4701-B9CF-16662FBAD5A2}" type="presParOf" srcId="{333A1088-737F-45CB-B68E-254E46348037}" destId="{29B308B0-72C9-436C-AA42-DF3F3FD9F27A}" srcOrd="3" destOrd="0" presId="urn:microsoft.com/office/officeart/2005/8/layout/target3"/>
    <dgm:cxn modelId="{E09BBC86-E0D7-40D1-8418-8BFB4A2DA4C8}" type="presParOf" srcId="{333A1088-737F-45CB-B68E-254E46348037}" destId="{EBE85CE9-0D1E-4670-97CF-18F9FB34AED3}" srcOrd="4" destOrd="0" presId="urn:microsoft.com/office/officeart/2005/8/layout/target3"/>
    <dgm:cxn modelId="{3BDF071C-6235-47F4-B0BB-8C8466160FEC}" type="presParOf" srcId="{333A1088-737F-45CB-B68E-254E46348037}" destId="{67811EC6-A1CF-4280-AE3F-AAA1E2E131F7}" srcOrd="5" destOrd="0" presId="urn:microsoft.com/office/officeart/2005/8/layout/target3"/>
    <dgm:cxn modelId="{660CE2E3-9610-41A4-A1FC-FF50AD4A6A72}" type="presParOf" srcId="{333A1088-737F-45CB-B68E-254E46348037}" destId="{F43235D8-EE66-4CA8-92FD-65077D767C74}" srcOrd="6" destOrd="0" presId="urn:microsoft.com/office/officeart/2005/8/layout/target3"/>
    <dgm:cxn modelId="{E40213D4-E471-413D-95FB-2D0EE8452B16}" type="presParOf" srcId="{333A1088-737F-45CB-B68E-254E46348037}" destId="{159366CE-7298-4BFB-8627-05BD0F2B03DB}" srcOrd="7" destOrd="0" presId="urn:microsoft.com/office/officeart/2005/8/layout/target3"/>
    <dgm:cxn modelId="{D76F7EF3-D865-474F-8DE8-778B7D3397BD}" type="presParOf" srcId="{333A1088-737F-45CB-B68E-254E46348037}" destId="{83EAC9BC-5C8C-459B-9EEF-FDE4B98DA37A}" srcOrd="8" destOrd="0" presId="urn:microsoft.com/office/officeart/2005/8/layout/target3"/>
    <dgm:cxn modelId="{150FE7E4-EED2-4C12-8514-6B08D3B699D9}" type="presParOf" srcId="{333A1088-737F-45CB-B68E-254E46348037}" destId="{E33C9842-24E5-447A-BCAE-959B4FB04E3C}" srcOrd="9" destOrd="0" presId="urn:microsoft.com/office/officeart/2005/8/layout/target3"/>
    <dgm:cxn modelId="{49E342EB-41FA-473D-90D5-6CCB36EDDCFA}" type="presParOf" srcId="{333A1088-737F-45CB-B68E-254E46348037}" destId="{493B258F-639F-4D3A-8D84-27CE9F063A5C}" srcOrd="10" destOrd="0" presId="urn:microsoft.com/office/officeart/2005/8/layout/target3"/>
    <dgm:cxn modelId="{C692CC4B-452D-450C-A50A-9D9BF7F4261D}" type="presParOf" srcId="{333A1088-737F-45CB-B68E-254E46348037}" destId="{48F8B134-2032-464F-AFC5-1A3B052CD06A}" srcOrd="11" destOrd="0" presId="urn:microsoft.com/office/officeart/2005/8/layout/target3"/>
    <dgm:cxn modelId="{8CA0682E-969B-4F2C-959B-E1933FA2E3A4}" type="presParOf" srcId="{333A1088-737F-45CB-B68E-254E46348037}" destId="{1C97E454-0AF2-4C5C-BA69-4A5AAA60EED4}" srcOrd="12" destOrd="0" presId="urn:microsoft.com/office/officeart/2005/8/layout/target3"/>
    <dgm:cxn modelId="{D2CAC246-0A0F-4DA0-BABD-2FFB94C017D2}" type="presParOf" srcId="{333A1088-737F-45CB-B68E-254E46348037}" destId="{4CCBEA1D-7C6F-4244-8116-4E71A19672AB}" srcOrd="13" destOrd="0" presId="urn:microsoft.com/office/officeart/2005/8/layout/target3"/>
    <dgm:cxn modelId="{40B964D5-6170-43B6-AD98-ACCE66C31434}" type="presParOf" srcId="{333A1088-737F-45CB-B68E-254E46348037}" destId="{0CE93E7F-9181-467B-9945-95422F5A3A09}" srcOrd="14" destOrd="0" presId="urn:microsoft.com/office/officeart/2005/8/layout/target3"/>
    <dgm:cxn modelId="{9265FF39-42AC-4ACF-901E-DEC554160913}" type="presParOf" srcId="{333A1088-737F-45CB-B68E-254E46348037}" destId="{D1C0DB95-A117-40DE-8356-E0F238997FD9}" srcOrd="15" destOrd="0" presId="urn:microsoft.com/office/officeart/2005/8/layout/target3"/>
    <dgm:cxn modelId="{C854FF7A-29FB-4101-AED5-D1BABA47AA94}" type="presParOf" srcId="{333A1088-737F-45CB-B68E-254E46348037}" destId="{149C30FB-E97A-49CF-B51D-6F4F264C0334}" srcOrd="16" destOrd="0" presId="urn:microsoft.com/office/officeart/2005/8/layout/target3"/>
    <dgm:cxn modelId="{C7EB5FBA-4ADD-45A9-822D-03F41E2B869F}" type="presParOf" srcId="{333A1088-737F-45CB-B68E-254E46348037}" destId="{81294B84-49E1-490C-A0BA-1B47C2D968C2}" srcOrd="17" destOrd="0" presId="urn:microsoft.com/office/officeart/2005/8/layout/target3"/>
    <dgm:cxn modelId="{86428AB5-7D31-4FA9-835E-E920CCD2F708}" type="presParOf" srcId="{333A1088-737F-45CB-B68E-254E46348037}" destId="{BB731CE5-5A31-41D2-875C-56FE9709963F}" srcOrd="18" destOrd="0" presId="urn:microsoft.com/office/officeart/2005/8/layout/target3"/>
    <dgm:cxn modelId="{2D3CC1C7-18C5-40C9-8BD1-FBDB9E1646A6}" type="presParOf" srcId="{333A1088-737F-45CB-B68E-254E46348037}" destId="{5DF71620-64DB-4B52-ADB4-2E75E4A7111A}" srcOrd="19" destOrd="0" presId="urn:microsoft.com/office/officeart/2005/8/layout/target3"/>
    <dgm:cxn modelId="{B508B7CF-D00B-4197-93D4-C9DEBC1EC2FB}" type="presParOf" srcId="{333A1088-737F-45CB-B68E-254E46348037}" destId="{F3BA9C26-9FB7-41E3-A87A-126174238263}" srcOrd="20" destOrd="0" presId="urn:microsoft.com/office/officeart/2005/8/layout/target3"/>
    <dgm:cxn modelId="{5F738239-2369-41B8-B3C4-D1366A9901AB}" type="presParOf" srcId="{333A1088-737F-45CB-B68E-254E46348037}" destId="{AED2198E-93D5-4001-81B4-73124B309672}" srcOrd="21" destOrd="0" presId="urn:microsoft.com/office/officeart/2005/8/layout/target3"/>
    <dgm:cxn modelId="{8651BC3C-115A-4628-81C1-CED5DDB144F4}" type="presParOf" srcId="{333A1088-737F-45CB-B68E-254E46348037}" destId="{41DFB0C9-F1FE-4813-A3B0-2013EE6E5C1C}" srcOrd="22" destOrd="0" presId="urn:microsoft.com/office/officeart/2005/8/layout/target3"/>
    <dgm:cxn modelId="{F8441C15-625E-4E1F-ADFF-E7AC8E360052}" type="presParOf" srcId="{333A1088-737F-45CB-B68E-254E46348037}" destId="{A8AC4A91-8184-4F08-965F-14AA6813DB0A}" srcOrd="23" destOrd="0" presId="urn:microsoft.com/office/officeart/2005/8/layout/target3"/>
    <dgm:cxn modelId="{5E29AFAC-1062-49ED-B1D1-F32AC1F8CA3C}" type="presParOf" srcId="{333A1088-737F-45CB-B68E-254E46348037}" destId="{78070DD5-7A9C-4101-96BF-ED757DC99E03}" srcOrd="24" destOrd="0" presId="urn:microsoft.com/office/officeart/2005/8/layout/target3"/>
    <dgm:cxn modelId="{4980F6D2-2985-46AD-8AF4-75B0D0C93E79}" type="presParOf" srcId="{333A1088-737F-45CB-B68E-254E46348037}" destId="{6AB3256B-F6B9-483B-BB11-2943E6F2E1A4}" srcOrd="25" destOrd="0" presId="urn:microsoft.com/office/officeart/2005/8/layout/target3"/>
    <dgm:cxn modelId="{E47E2EF8-DB16-49AA-A969-219457109EF8}" type="presParOf" srcId="{333A1088-737F-45CB-B68E-254E46348037}" destId="{06476C34-A080-423A-B7BA-1E0C1EC96E5D}" srcOrd="26" destOrd="0" presId="urn:microsoft.com/office/officeart/2005/8/layout/target3"/>
    <dgm:cxn modelId="{88383FB3-7278-4CDB-AA47-BE1DAEF56D63}" type="presParOf" srcId="{333A1088-737F-45CB-B68E-254E46348037}" destId="{2C087555-F0C4-41A0-87BA-930F7927B241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EBE85CE9-0D1E-4670-97CF-18F9FB34AED3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7811EC6-A1CF-4280-AE3F-AAA1E2E131F7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159366CE-7298-4BFB-8627-05BD0F2B03DB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3EAC9BC-5C8C-459B-9EEF-FDE4B98DA37A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493B258F-639F-4D3A-8D84-27CE9F063A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8F8B134-2032-464F-AFC5-1A3B052CD06A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1.- 3.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4CCBEA1D-7C6F-4244-8116-4E71A19672AB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CE93E7F-9181-467B-9945-95422F5A3A09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VY_32_INOVACE_02_DUM č. 12_</a:t>
          </a:r>
          <a:r>
            <a:rPr lang="cs-CZ" sz="1600" b="1" kern="1200" dirty="0" err="1" smtClean="0">
              <a:latin typeface="Times New Roman" pitchFamily="18" charset="0"/>
              <a:cs typeface="Times New Roman" pitchFamily="18" charset="0"/>
            </a:rPr>
            <a:t>School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149C30FB-E97A-49CF-B51D-6F4F264C0334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1294B84-49E1-490C-A0BA-1B47C2D968C2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12                                     DATUM: 8.8.2012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5DF71620-64DB-4B52-ADB4-2E75E4A7111A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3BA9C26-9FB7-41E3-A87A-126174238263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43917E-0207-4164-86BB-3A67DC592DF3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7CE79F-DFB8-4DD9-9975-0703B9BC0B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24DD770-BE86-4065-B2C3-202B5EDDC22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9804A6D-A6B1-4DC7-AA64-492165565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4DD770-BE86-4065-B2C3-202B5EDDC22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9804A6D-A6B1-4DC7-AA64-4921655657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24DD770-BE86-4065-B2C3-202B5EDDC22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9804A6D-A6B1-4DC7-AA64-492165565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D770-BE86-4065-B2C3-202B5EDDC22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04A6D-A6B1-4DC7-AA64-4921655657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D770-BE86-4065-B2C3-202B5EDDC22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04A6D-A6B1-4DC7-AA64-4921655657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4DD770-BE86-4065-B2C3-202B5EDDC22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9804A6D-A6B1-4DC7-AA64-4921655657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D770-BE86-4065-B2C3-202B5EDDC22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04A6D-A6B1-4DC7-AA64-492165565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4DD770-BE86-4065-B2C3-202B5EDDC22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9804A6D-A6B1-4DC7-AA64-4921655657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4DD770-BE86-4065-B2C3-202B5EDDC22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9804A6D-A6B1-4DC7-AA64-4921655657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D770-BE86-4065-B2C3-202B5EDDC22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04A6D-A6B1-4DC7-AA64-492165565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DD770-BE86-4065-B2C3-202B5EDDC22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04A6D-A6B1-4DC7-AA64-492165565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24DD770-BE86-4065-B2C3-202B5EDDC22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9804A6D-A6B1-4DC7-AA64-492165565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zoom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4.png"/><Relationship Id="rId9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1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4.jpe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4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T%C5%98%C3%8DDA&amp;ex=1" TargetMode="External"/><Relationship Id="rId13" Type="http://schemas.openxmlformats.org/officeDocument/2006/relationships/hyperlink" Target="http://www.clker.com/clipart-pencil-person-cartoon.html" TargetMode="External"/><Relationship Id="rId3" Type="http://schemas.openxmlformats.org/officeDocument/2006/relationships/hyperlink" Target="http://office.microsoft.com/cs-cz/images/results.aspx?qu=%C5%A0KOLN%C3%8D+BUDOVA&amp;ex=1" TargetMode="External"/><Relationship Id="rId7" Type="http://schemas.openxmlformats.org/officeDocument/2006/relationships/hyperlink" Target="http://www.clker.com/clipart-student-chair.html" TargetMode="External"/><Relationship Id="rId12" Type="http://schemas.openxmlformats.org/officeDocument/2006/relationships/hyperlink" Target="http://www.clker.com/clipart-red-pen.html" TargetMode="External"/><Relationship Id="rId17" Type="http://schemas.openxmlformats.org/officeDocument/2006/relationships/hyperlink" Target="http://pixabay.com/cs/kreslen%C3%BD-film-hra%C4%8Dky-vlak-hra-d%C4%9Bti-41398/" TargetMode="External"/><Relationship Id="rId2" Type="http://schemas.openxmlformats.org/officeDocument/2006/relationships/hyperlink" Target="http://office.microsoft.com/cs-cz/images/results.aspx?qu=book&amp;ex=1" TargetMode="External"/><Relationship Id="rId16" Type="http://schemas.openxmlformats.org/officeDocument/2006/relationships/hyperlink" Target="http://pixabay.com/cs/medv%C3%ADdek-medv%C4%9Bd-hra%C4%8Dka-m%C4%9Bkk%C3%BD-zv%C3%AD%C5%99e-21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%C5%A1koly-%C4%8Dern%C3%A1-zelen%C3%A1-obrys-d%C4%9Bti-34694/" TargetMode="External"/><Relationship Id="rId11" Type="http://schemas.openxmlformats.org/officeDocument/2006/relationships/hyperlink" Target="http://www.clker.com/clipart-24851.html" TargetMode="External"/><Relationship Id="rId5" Type="http://schemas.openxmlformats.org/officeDocument/2006/relationships/hyperlink" Target="http://www.clker.com/clipart-school-boy.html" TargetMode="External"/><Relationship Id="rId15" Type="http://schemas.openxmlformats.org/officeDocument/2006/relationships/hyperlink" Target="http://pixabay.com/cs/nov%C3%A9-%C4%8Derven%C3%A1-auto-sport-40241" TargetMode="External"/><Relationship Id="rId10" Type="http://schemas.openxmlformats.org/officeDocument/2006/relationships/hyperlink" Target="http://www.pdclipart.org/displayimage.php?album=37&amp;pos=320" TargetMode="External"/><Relationship Id="rId4" Type="http://schemas.openxmlformats.org/officeDocument/2006/relationships/hyperlink" Target="http://office.microsoft.com/cs-cz/images/results.aspx?qu=%C5%A0KOLA&amp;ex=1" TargetMode="External"/><Relationship Id="rId9" Type="http://schemas.openxmlformats.org/officeDocument/2006/relationships/hyperlink" Target="http://www.pdclipart.org/displayimage.php?album=37&amp;pos=29" TargetMode="External"/><Relationship Id="rId14" Type="http://schemas.openxmlformats.org/officeDocument/2006/relationships/hyperlink" Target="AUT&#205;&#268;KO%20-%20http:/pixabay.com/cs/nov%C3%A9-%C4%8Derven%C3%A1-auto-sport-40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400506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☺Materiál je  určen pro 1., 2. a 3.ročník. Zařazení do výuky záleží na jazykové úrovni žáků.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☺První část prezentace je určena k seznámení s novou slovní zásobou, k nácviku výslovnosti nebo k opakování slovní zásoby (list č.3 – 7).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☺Druhá část prezentace je určena k využití slovní zásoby – pojmenování obrázků, čtení slov, přiřazování slov k obrázkům, nácvik psaní slov, použití členu a/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odpovědi na otázky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?(list č. 8 – 10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☺Materiál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může použít také pro specifické procvičování a výuku žáků s SPU.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99792" y="1412776"/>
            <a:ext cx="5112568" cy="1656184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9600" b="0" cap="none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SCHOOL</a:t>
            </a:r>
            <a:endParaRPr lang="cs-CZ" sz="9600" b="0" cap="none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20680" y="3573016"/>
            <a:ext cx="2880321" cy="28803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8640"/>
            <a:ext cx="8280920" cy="62853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sz="54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school</a:t>
            </a: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54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54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bus</a:t>
            </a:r>
            <a:endParaRPr lang="cs-CZ" sz="5400" b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děti,doprava,exkurze,iStockphoto,přeprava,školní autobusy,školy,studenti,vzdělání,zábava,zpět do ško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844824"/>
            <a:ext cx="3888433" cy="3888432"/>
          </a:xfrm>
          <a:prstGeom prst="rect">
            <a:avLst/>
          </a:prstGeom>
          <a:noFill/>
        </p:spPr>
      </p:pic>
      <p:pic>
        <p:nvPicPr>
          <p:cNvPr id="3074" name="Picture 2" descr="budovy,školní budovy,školy,vzděl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48680"/>
            <a:ext cx="3456385" cy="34563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291264" cy="621330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5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54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teacher</a:t>
            </a: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				  pupil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instruktoři,iStockphoto,pokyny,školní tabule,školy,tabule,třídy,učitelé,zaměstnání,žena,ženy,zpět do školy"/>
          <p:cNvPicPr>
            <a:picLocks noChangeAspect="1" noChangeArrowheads="1"/>
          </p:cNvPicPr>
          <p:nvPr/>
        </p:nvPicPr>
        <p:blipFill>
          <a:blip r:embed="rId2" cstate="print"/>
          <a:srcRect l="10638" r="10638"/>
          <a:stretch>
            <a:fillRect/>
          </a:stretch>
        </p:blipFill>
        <p:spPr bwMode="auto">
          <a:xfrm>
            <a:off x="5220072" y="404664"/>
            <a:ext cx="2664296" cy="3384375"/>
          </a:xfrm>
          <a:prstGeom prst="rect">
            <a:avLst/>
          </a:prstGeom>
          <a:noFill/>
        </p:spPr>
      </p:pic>
      <p:pic>
        <p:nvPicPr>
          <p:cNvPr id="5" name="Picture 5" descr="C:\Users\Marta\Desktop\school-boy-m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99592" y="2492896"/>
            <a:ext cx="3305602" cy="34563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147248" cy="621330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54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blackboard</a:t>
            </a: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desk</a:t>
            </a: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			   </a:t>
            </a:r>
            <a:r>
              <a:rPr lang="cs-CZ" sz="54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chair</a:t>
            </a:r>
            <a:endParaRPr lang="cs-CZ" sz="5400" b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školy, černá, zelená, obrys, děti, bílá, kreslený fil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32656"/>
            <a:ext cx="3491880" cy="3071763"/>
          </a:xfrm>
          <a:prstGeom prst="rect">
            <a:avLst/>
          </a:prstGeom>
          <a:noFill/>
        </p:spPr>
      </p:pic>
      <p:pic>
        <p:nvPicPr>
          <p:cNvPr id="5" name="Picture 2" descr="C:\Users\Marta\Desktop\student-chair-md[1].pn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 flipH="1">
            <a:off x="5364088" y="3933056"/>
            <a:ext cx="1818097" cy="2525135"/>
          </a:xfrm>
          <a:prstGeom prst="rect">
            <a:avLst/>
          </a:prstGeom>
          <a:noFill/>
        </p:spPr>
      </p:pic>
      <p:pic>
        <p:nvPicPr>
          <p:cNvPr id="1026" name="Picture 2" descr="knihy,osoby,školní potřeby,stoly,studenti,třídy,žác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1484784"/>
            <a:ext cx="3095626" cy="30956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075240" cy="6141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54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54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bag</a:t>
            </a:r>
          </a:p>
          <a:p>
            <a:pPr>
              <a:buNone/>
            </a:pPr>
            <a:r>
              <a:rPr lang="cs-CZ" sz="54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				   </a:t>
            </a:r>
            <a:r>
              <a:rPr lang="cs-CZ" sz="54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pen</a:t>
            </a: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								</a:t>
            </a:r>
            <a:r>
              <a:rPr lang="cs-CZ" sz="54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book</a:t>
            </a:r>
            <a:endParaRPr lang="cs-CZ" sz="54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pencil</a:t>
            </a:r>
            <a:endParaRPr lang="cs-CZ" sz="5400" b="1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2" descr="backpack 0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412775"/>
            <a:ext cx="2232248" cy="3038339"/>
          </a:xfrm>
          <a:prstGeom prst="rect">
            <a:avLst/>
          </a:prstGeom>
          <a:noFill/>
        </p:spPr>
      </p:pic>
      <p:pic>
        <p:nvPicPr>
          <p:cNvPr id="8" name="Picture 8" descr="pencil larg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581128"/>
            <a:ext cx="1643791" cy="1872208"/>
          </a:xfrm>
          <a:prstGeom prst="rect">
            <a:avLst/>
          </a:prstGeom>
          <a:noFill/>
        </p:spPr>
      </p:pic>
      <p:pic>
        <p:nvPicPr>
          <p:cNvPr id="9" name="Picture 11" descr="C:\Users\Marta\Desktop\red-pen-md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404664"/>
            <a:ext cx="1777948" cy="2060490"/>
          </a:xfrm>
          <a:prstGeom prst="rect">
            <a:avLst/>
          </a:prstGeom>
          <a:noFill/>
        </p:spPr>
      </p:pic>
      <p:pic>
        <p:nvPicPr>
          <p:cNvPr id="10" name="Picture 6" descr="C:\Users\Marta\Desktop\12257697691043387048adassoft_Livrio.svg.med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2780928"/>
            <a:ext cx="1894692" cy="255155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260648"/>
            <a:ext cx="8280920" cy="6141296"/>
          </a:xfrm>
        </p:spPr>
        <p:txBody>
          <a:bodyPr/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book</a:t>
            </a:r>
            <a:endParaRPr lang="cs-CZ" sz="32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pupil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pencil</a:t>
            </a:r>
            <a:endParaRPr lang="cs-CZ" sz="32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pen</a:t>
            </a:r>
            <a:endParaRPr lang="cs-CZ" sz="32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schoolbag</a:t>
            </a:r>
            <a:endParaRPr lang="cs-CZ" sz="3200" b="1" dirty="0" smtClean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C:\Users\Marta\Desktop\pencil-person-cartoon-m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1512168" cy="2368068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1979712" y="188640"/>
            <a:ext cx="6552728" cy="1440160"/>
          </a:xfrm>
          <a:prstGeom prst="wedgeEllipseCallout">
            <a:avLst>
              <a:gd name="adj1" fmla="val -54786"/>
              <a:gd name="adj2" fmla="val 54254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Vyber, co patří do školy. Přiřaď k obrázkům správná slova. Pro kontrolu klikni.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backpack 0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060848"/>
            <a:ext cx="1008112" cy="1372153"/>
          </a:xfrm>
          <a:prstGeom prst="rect">
            <a:avLst/>
          </a:prstGeom>
          <a:noFill/>
        </p:spPr>
      </p:pic>
      <p:pic>
        <p:nvPicPr>
          <p:cNvPr id="7" name="Picture 6" descr="C:\Users\Marta\Desktop\12257697691043387048adassoft_Livrio.svg.med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4077072"/>
            <a:ext cx="1152128" cy="1551557"/>
          </a:xfrm>
          <a:prstGeom prst="rect">
            <a:avLst/>
          </a:prstGeom>
          <a:noFill/>
        </p:spPr>
      </p:pic>
      <p:pic>
        <p:nvPicPr>
          <p:cNvPr id="8" name="Picture 11" descr="C:\Users\Marta\Desktop\red-pen-md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2204864"/>
            <a:ext cx="1080120" cy="1251767"/>
          </a:xfrm>
          <a:prstGeom prst="rect">
            <a:avLst/>
          </a:prstGeom>
          <a:noFill/>
        </p:spPr>
      </p:pic>
      <p:pic>
        <p:nvPicPr>
          <p:cNvPr id="9" name="Picture 8" descr="pencil larg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933056"/>
            <a:ext cx="1080120" cy="1230211"/>
          </a:xfrm>
          <a:prstGeom prst="rect">
            <a:avLst/>
          </a:prstGeom>
          <a:noFill/>
        </p:spPr>
      </p:pic>
      <p:pic>
        <p:nvPicPr>
          <p:cNvPr id="10" name="Picture 5" descr="C:\Users\Marta\Desktop\school-boy-md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1916832"/>
            <a:ext cx="1584176" cy="1656437"/>
          </a:xfrm>
          <a:prstGeom prst="rect">
            <a:avLst/>
          </a:prstGeom>
          <a:noFill/>
        </p:spPr>
      </p:pic>
      <p:pic>
        <p:nvPicPr>
          <p:cNvPr id="11" name="Picture 2" descr="nové, červená, auto, sport, kreslený film, zdarm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28184" y="4509120"/>
            <a:ext cx="1750068" cy="1080120"/>
          </a:xfrm>
          <a:prstGeom prst="rect">
            <a:avLst/>
          </a:prstGeom>
          <a:noFill/>
        </p:spPr>
      </p:pic>
      <p:pic>
        <p:nvPicPr>
          <p:cNvPr id="12" name="Picture 4" descr="medvídek, medvěd, hračka, měkký, zvíře, barva"/>
          <p:cNvPicPr>
            <a:picLocks noChangeAspect="1" noChangeArrowheads="1"/>
          </p:cNvPicPr>
          <p:nvPr/>
        </p:nvPicPr>
        <p:blipFill>
          <a:blip r:embed="rId9" cstate="print"/>
          <a:srcRect l="4725" t="15356" r="3926" b="7864"/>
          <a:stretch>
            <a:fillRect/>
          </a:stretch>
        </p:blipFill>
        <p:spPr bwMode="auto">
          <a:xfrm>
            <a:off x="3563888" y="2060848"/>
            <a:ext cx="1296144" cy="1452568"/>
          </a:xfrm>
          <a:prstGeom prst="rect">
            <a:avLst/>
          </a:prstGeom>
          <a:noFill/>
        </p:spPr>
      </p:pic>
      <p:pic>
        <p:nvPicPr>
          <p:cNvPr id="13" name="Picture 2" descr="kreslený film, hračky, vlak, hra, děti, lokomotiva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79912" y="5589240"/>
            <a:ext cx="1944216" cy="999448"/>
          </a:xfrm>
          <a:prstGeom prst="rect">
            <a:avLst/>
          </a:prstGeom>
          <a:noFill/>
        </p:spPr>
      </p:pic>
      <p:sp>
        <p:nvSpPr>
          <p:cNvPr id="20" name="Volný tvar 19"/>
          <p:cNvSpPr/>
          <p:nvPr/>
        </p:nvSpPr>
        <p:spPr>
          <a:xfrm>
            <a:off x="1995055" y="1802235"/>
            <a:ext cx="1424817" cy="1770781"/>
          </a:xfrm>
          <a:custGeom>
            <a:avLst/>
            <a:gdLst>
              <a:gd name="connsiteX0" fmla="*/ 116378 w 1579418"/>
              <a:gd name="connsiteY0" fmla="*/ 392325 h 2036072"/>
              <a:gd name="connsiteX1" fmla="*/ 99752 w 1579418"/>
              <a:gd name="connsiteY1" fmla="*/ 724834 h 2036072"/>
              <a:gd name="connsiteX2" fmla="*/ 83127 w 1579418"/>
              <a:gd name="connsiteY2" fmla="*/ 774710 h 2036072"/>
              <a:gd name="connsiteX3" fmla="*/ 49876 w 1579418"/>
              <a:gd name="connsiteY3" fmla="*/ 891089 h 2036072"/>
              <a:gd name="connsiteX4" fmla="*/ 33250 w 1579418"/>
              <a:gd name="connsiteY4" fmla="*/ 974216 h 2036072"/>
              <a:gd name="connsiteX5" fmla="*/ 0 w 1579418"/>
              <a:gd name="connsiteY5" fmla="*/ 1090594 h 2036072"/>
              <a:gd name="connsiteX6" fmla="*/ 16625 w 1579418"/>
              <a:gd name="connsiteY6" fmla="*/ 1339976 h 2036072"/>
              <a:gd name="connsiteX7" fmla="*/ 83127 w 1579418"/>
              <a:gd name="connsiteY7" fmla="*/ 1539481 h 2036072"/>
              <a:gd name="connsiteX8" fmla="*/ 99752 w 1579418"/>
              <a:gd name="connsiteY8" fmla="*/ 1589358 h 2036072"/>
              <a:gd name="connsiteX9" fmla="*/ 166254 w 1579418"/>
              <a:gd name="connsiteY9" fmla="*/ 1689110 h 2036072"/>
              <a:gd name="connsiteX10" fmla="*/ 299258 w 1579418"/>
              <a:gd name="connsiteY10" fmla="*/ 1838740 h 2036072"/>
              <a:gd name="connsiteX11" fmla="*/ 448887 w 1579418"/>
              <a:gd name="connsiteY11" fmla="*/ 1888616 h 2036072"/>
              <a:gd name="connsiteX12" fmla="*/ 548640 w 1579418"/>
              <a:gd name="connsiteY12" fmla="*/ 1921867 h 2036072"/>
              <a:gd name="connsiteX13" fmla="*/ 598516 w 1579418"/>
              <a:gd name="connsiteY13" fmla="*/ 1938492 h 2036072"/>
              <a:gd name="connsiteX14" fmla="*/ 681643 w 1579418"/>
              <a:gd name="connsiteY14" fmla="*/ 1971743 h 2036072"/>
              <a:gd name="connsiteX15" fmla="*/ 748145 w 1579418"/>
              <a:gd name="connsiteY15" fmla="*/ 1988369 h 2036072"/>
              <a:gd name="connsiteX16" fmla="*/ 864523 w 1579418"/>
              <a:gd name="connsiteY16" fmla="*/ 2021620 h 2036072"/>
              <a:gd name="connsiteX17" fmla="*/ 1230283 w 1579418"/>
              <a:gd name="connsiteY17" fmla="*/ 1988369 h 2036072"/>
              <a:gd name="connsiteX18" fmla="*/ 1296785 w 1579418"/>
              <a:gd name="connsiteY18" fmla="*/ 1938492 h 2036072"/>
              <a:gd name="connsiteX19" fmla="*/ 1346661 w 1579418"/>
              <a:gd name="connsiteY19" fmla="*/ 1921867 h 2036072"/>
              <a:gd name="connsiteX20" fmla="*/ 1413163 w 1579418"/>
              <a:gd name="connsiteY20" fmla="*/ 1855365 h 2036072"/>
              <a:gd name="connsiteX21" fmla="*/ 1446414 w 1579418"/>
              <a:gd name="connsiteY21" fmla="*/ 1738987 h 2036072"/>
              <a:gd name="connsiteX22" fmla="*/ 1479665 w 1579418"/>
              <a:gd name="connsiteY22" fmla="*/ 1389852 h 2036072"/>
              <a:gd name="connsiteX23" fmla="*/ 1529541 w 1579418"/>
              <a:gd name="connsiteY23" fmla="*/ 1206972 h 2036072"/>
              <a:gd name="connsiteX24" fmla="*/ 1546167 w 1579418"/>
              <a:gd name="connsiteY24" fmla="*/ 1123845 h 2036072"/>
              <a:gd name="connsiteX25" fmla="*/ 1579418 w 1579418"/>
              <a:gd name="connsiteY25" fmla="*/ 1007467 h 2036072"/>
              <a:gd name="connsiteX26" fmla="*/ 1562792 w 1579418"/>
              <a:gd name="connsiteY26" fmla="*/ 292572 h 2036072"/>
              <a:gd name="connsiteX27" fmla="*/ 1479665 w 1579418"/>
              <a:gd name="connsiteY27" fmla="*/ 192820 h 2036072"/>
              <a:gd name="connsiteX28" fmla="*/ 1446414 w 1579418"/>
              <a:gd name="connsiteY28" fmla="*/ 142943 h 2036072"/>
              <a:gd name="connsiteX29" fmla="*/ 1313410 w 1579418"/>
              <a:gd name="connsiteY29" fmla="*/ 93067 h 2036072"/>
              <a:gd name="connsiteX30" fmla="*/ 1097280 w 1579418"/>
              <a:gd name="connsiteY30" fmla="*/ 43190 h 2036072"/>
              <a:gd name="connsiteX31" fmla="*/ 598516 w 1579418"/>
              <a:gd name="connsiteY31" fmla="*/ 26565 h 2036072"/>
              <a:gd name="connsiteX32" fmla="*/ 532014 w 1579418"/>
              <a:gd name="connsiteY32" fmla="*/ 9940 h 2036072"/>
              <a:gd name="connsiteX33" fmla="*/ 199505 w 1579418"/>
              <a:gd name="connsiteY33" fmla="*/ 43190 h 2036072"/>
              <a:gd name="connsiteX34" fmla="*/ 166254 w 1579418"/>
              <a:gd name="connsiteY34" fmla="*/ 93067 h 2036072"/>
              <a:gd name="connsiteX35" fmla="*/ 99752 w 1579418"/>
              <a:gd name="connsiteY35" fmla="*/ 126318 h 2036072"/>
              <a:gd name="connsiteX36" fmla="*/ 83127 w 1579418"/>
              <a:gd name="connsiteY36" fmla="*/ 192820 h 2036072"/>
              <a:gd name="connsiteX37" fmla="*/ 66501 w 1579418"/>
              <a:gd name="connsiteY37" fmla="*/ 242696 h 2036072"/>
              <a:gd name="connsiteX38" fmla="*/ 33250 w 1579418"/>
              <a:gd name="connsiteY38" fmla="*/ 425576 h 2036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579418" h="2036072">
                <a:moveTo>
                  <a:pt x="116378" y="392325"/>
                </a:moveTo>
                <a:cubicBezTo>
                  <a:pt x="110836" y="503161"/>
                  <a:pt x="109366" y="614276"/>
                  <a:pt x="99752" y="724834"/>
                </a:cubicBezTo>
                <a:cubicBezTo>
                  <a:pt x="98234" y="742293"/>
                  <a:pt x="88163" y="757924"/>
                  <a:pt x="83127" y="774710"/>
                </a:cubicBezTo>
                <a:cubicBezTo>
                  <a:pt x="71534" y="813354"/>
                  <a:pt x="59661" y="851948"/>
                  <a:pt x="49876" y="891089"/>
                </a:cubicBezTo>
                <a:cubicBezTo>
                  <a:pt x="43022" y="918503"/>
                  <a:pt x="39380" y="946631"/>
                  <a:pt x="33250" y="974216"/>
                </a:cubicBezTo>
                <a:cubicBezTo>
                  <a:pt x="19332" y="1036848"/>
                  <a:pt x="18515" y="1035048"/>
                  <a:pt x="0" y="1090594"/>
                </a:cubicBezTo>
                <a:cubicBezTo>
                  <a:pt x="5542" y="1173721"/>
                  <a:pt x="5850" y="1257364"/>
                  <a:pt x="16625" y="1339976"/>
                </a:cubicBezTo>
                <a:cubicBezTo>
                  <a:pt x="35082" y="1481483"/>
                  <a:pt x="40721" y="1440534"/>
                  <a:pt x="83127" y="1539481"/>
                </a:cubicBezTo>
                <a:cubicBezTo>
                  <a:pt x="90030" y="1555589"/>
                  <a:pt x="91241" y="1574038"/>
                  <a:pt x="99752" y="1589358"/>
                </a:cubicBezTo>
                <a:cubicBezTo>
                  <a:pt x="119159" y="1624291"/>
                  <a:pt x="144087" y="1655859"/>
                  <a:pt x="166254" y="1689110"/>
                </a:cubicBezTo>
                <a:cubicBezTo>
                  <a:pt x="197938" y="1736636"/>
                  <a:pt x="250450" y="1822471"/>
                  <a:pt x="299258" y="1838740"/>
                </a:cubicBezTo>
                <a:lnTo>
                  <a:pt x="448887" y="1888616"/>
                </a:lnTo>
                <a:lnTo>
                  <a:pt x="548640" y="1921867"/>
                </a:lnTo>
                <a:cubicBezTo>
                  <a:pt x="565265" y="1927409"/>
                  <a:pt x="582245" y="1931983"/>
                  <a:pt x="598516" y="1938492"/>
                </a:cubicBezTo>
                <a:cubicBezTo>
                  <a:pt x="626225" y="1949576"/>
                  <a:pt x="653331" y="1962306"/>
                  <a:pt x="681643" y="1971743"/>
                </a:cubicBezTo>
                <a:cubicBezTo>
                  <a:pt x="703320" y="1978969"/>
                  <a:pt x="726175" y="1982092"/>
                  <a:pt x="748145" y="1988369"/>
                </a:cubicBezTo>
                <a:cubicBezTo>
                  <a:pt x="915103" y="2036072"/>
                  <a:pt x="656625" y="1969644"/>
                  <a:pt x="864523" y="2021620"/>
                </a:cubicBezTo>
                <a:cubicBezTo>
                  <a:pt x="986443" y="2010536"/>
                  <a:pt x="1110063" y="2011488"/>
                  <a:pt x="1230283" y="1988369"/>
                </a:cubicBezTo>
                <a:cubicBezTo>
                  <a:pt x="1257494" y="1983136"/>
                  <a:pt x="1272727" y="1952240"/>
                  <a:pt x="1296785" y="1938492"/>
                </a:cubicBezTo>
                <a:cubicBezTo>
                  <a:pt x="1312001" y="1929797"/>
                  <a:pt x="1330036" y="1927409"/>
                  <a:pt x="1346661" y="1921867"/>
                </a:cubicBezTo>
                <a:cubicBezTo>
                  <a:pt x="1368828" y="1899700"/>
                  <a:pt x="1394941" y="1880875"/>
                  <a:pt x="1413163" y="1855365"/>
                </a:cubicBezTo>
                <a:cubicBezTo>
                  <a:pt x="1422339" y="1842519"/>
                  <a:pt x="1444674" y="1745945"/>
                  <a:pt x="1446414" y="1738987"/>
                </a:cubicBezTo>
                <a:cubicBezTo>
                  <a:pt x="1457498" y="1622609"/>
                  <a:pt x="1466265" y="1505986"/>
                  <a:pt x="1479665" y="1389852"/>
                </a:cubicBezTo>
                <a:cubicBezTo>
                  <a:pt x="1490466" y="1296239"/>
                  <a:pt x="1503103" y="1303910"/>
                  <a:pt x="1529541" y="1206972"/>
                </a:cubicBezTo>
                <a:cubicBezTo>
                  <a:pt x="1536976" y="1179710"/>
                  <a:pt x="1540037" y="1151430"/>
                  <a:pt x="1546167" y="1123845"/>
                </a:cubicBezTo>
                <a:cubicBezTo>
                  <a:pt x="1560086" y="1061209"/>
                  <a:pt x="1560901" y="1063015"/>
                  <a:pt x="1579418" y="1007467"/>
                </a:cubicBezTo>
                <a:cubicBezTo>
                  <a:pt x="1573876" y="769169"/>
                  <a:pt x="1578305" y="530429"/>
                  <a:pt x="1562792" y="292572"/>
                </a:cubicBezTo>
                <a:cubicBezTo>
                  <a:pt x="1561040" y="265703"/>
                  <a:pt x="1491259" y="206733"/>
                  <a:pt x="1479665" y="192820"/>
                </a:cubicBezTo>
                <a:cubicBezTo>
                  <a:pt x="1466873" y="177470"/>
                  <a:pt x="1463548" y="153223"/>
                  <a:pt x="1446414" y="142943"/>
                </a:cubicBezTo>
                <a:cubicBezTo>
                  <a:pt x="1405812" y="118582"/>
                  <a:pt x="1358604" y="107190"/>
                  <a:pt x="1313410" y="93067"/>
                </a:cubicBezTo>
                <a:cubicBezTo>
                  <a:pt x="1308011" y="91380"/>
                  <a:pt x="1129363" y="45023"/>
                  <a:pt x="1097280" y="43190"/>
                </a:cubicBezTo>
                <a:cubicBezTo>
                  <a:pt x="931204" y="33700"/>
                  <a:pt x="764771" y="32107"/>
                  <a:pt x="598516" y="26565"/>
                </a:cubicBezTo>
                <a:cubicBezTo>
                  <a:pt x="576349" y="21023"/>
                  <a:pt x="554864" y="9940"/>
                  <a:pt x="532014" y="9940"/>
                </a:cubicBezTo>
                <a:cubicBezTo>
                  <a:pt x="284850" y="9940"/>
                  <a:pt x="329077" y="0"/>
                  <a:pt x="199505" y="43190"/>
                </a:cubicBezTo>
                <a:cubicBezTo>
                  <a:pt x="188421" y="59816"/>
                  <a:pt x="181604" y="80275"/>
                  <a:pt x="166254" y="93067"/>
                </a:cubicBezTo>
                <a:cubicBezTo>
                  <a:pt x="147215" y="108933"/>
                  <a:pt x="115618" y="107278"/>
                  <a:pt x="99752" y="126318"/>
                </a:cubicBezTo>
                <a:cubicBezTo>
                  <a:pt x="85124" y="143872"/>
                  <a:pt x="89404" y="170850"/>
                  <a:pt x="83127" y="192820"/>
                </a:cubicBezTo>
                <a:cubicBezTo>
                  <a:pt x="78313" y="209670"/>
                  <a:pt x="72043" y="226071"/>
                  <a:pt x="66501" y="242696"/>
                </a:cubicBezTo>
                <a:cubicBezTo>
                  <a:pt x="49374" y="431095"/>
                  <a:pt x="111087" y="425576"/>
                  <a:pt x="33250" y="425576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5076055" y="1793920"/>
            <a:ext cx="1368153" cy="1830429"/>
          </a:xfrm>
          <a:custGeom>
            <a:avLst/>
            <a:gdLst>
              <a:gd name="connsiteX0" fmla="*/ 34366 w 1613785"/>
              <a:gd name="connsiteY0" fmla="*/ 965905 h 1830429"/>
              <a:gd name="connsiteX1" fmla="*/ 34366 w 1613785"/>
              <a:gd name="connsiteY1" fmla="*/ 317513 h 1830429"/>
              <a:gd name="connsiteX2" fmla="*/ 84243 w 1613785"/>
              <a:gd name="connsiteY2" fmla="*/ 267636 h 1830429"/>
              <a:gd name="connsiteX3" fmla="*/ 150745 w 1613785"/>
              <a:gd name="connsiteY3" fmla="*/ 234385 h 1830429"/>
              <a:gd name="connsiteX4" fmla="*/ 267123 w 1613785"/>
              <a:gd name="connsiteY4" fmla="*/ 151258 h 1830429"/>
              <a:gd name="connsiteX5" fmla="*/ 333625 w 1613785"/>
              <a:gd name="connsiteY5" fmla="*/ 101382 h 1830429"/>
              <a:gd name="connsiteX6" fmla="*/ 749261 w 1613785"/>
              <a:gd name="connsiteY6" fmla="*/ 84756 h 1830429"/>
              <a:gd name="connsiteX7" fmla="*/ 849014 w 1613785"/>
              <a:gd name="connsiteY7" fmla="*/ 118007 h 1830429"/>
              <a:gd name="connsiteX8" fmla="*/ 898890 w 1613785"/>
              <a:gd name="connsiteY8" fmla="*/ 151258 h 1830429"/>
              <a:gd name="connsiteX9" fmla="*/ 965392 w 1613785"/>
              <a:gd name="connsiteY9" fmla="*/ 167884 h 1830429"/>
              <a:gd name="connsiteX10" fmla="*/ 1015268 w 1613785"/>
              <a:gd name="connsiteY10" fmla="*/ 184509 h 1830429"/>
              <a:gd name="connsiteX11" fmla="*/ 1081770 w 1613785"/>
              <a:gd name="connsiteY11" fmla="*/ 217760 h 1830429"/>
              <a:gd name="connsiteX12" fmla="*/ 1131646 w 1613785"/>
              <a:gd name="connsiteY12" fmla="*/ 267636 h 1830429"/>
              <a:gd name="connsiteX13" fmla="*/ 1198148 w 1613785"/>
              <a:gd name="connsiteY13" fmla="*/ 284262 h 1830429"/>
              <a:gd name="connsiteX14" fmla="*/ 1248025 w 1613785"/>
              <a:gd name="connsiteY14" fmla="*/ 300887 h 1830429"/>
              <a:gd name="connsiteX15" fmla="*/ 1297901 w 1613785"/>
              <a:gd name="connsiteY15" fmla="*/ 334138 h 1830429"/>
              <a:gd name="connsiteX16" fmla="*/ 1414279 w 1613785"/>
              <a:gd name="connsiteY16" fmla="*/ 483767 h 1830429"/>
              <a:gd name="connsiteX17" fmla="*/ 1447530 w 1613785"/>
              <a:gd name="connsiteY17" fmla="*/ 533644 h 1830429"/>
              <a:gd name="connsiteX18" fmla="*/ 1464155 w 1613785"/>
              <a:gd name="connsiteY18" fmla="*/ 600145 h 1830429"/>
              <a:gd name="connsiteX19" fmla="*/ 1530657 w 1613785"/>
              <a:gd name="connsiteY19" fmla="*/ 699898 h 1830429"/>
              <a:gd name="connsiteX20" fmla="*/ 1563908 w 1613785"/>
              <a:gd name="connsiteY20" fmla="*/ 749775 h 1830429"/>
              <a:gd name="connsiteX21" fmla="*/ 1613785 w 1613785"/>
              <a:gd name="connsiteY21" fmla="*/ 849527 h 1830429"/>
              <a:gd name="connsiteX22" fmla="*/ 1597159 w 1613785"/>
              <a:gd name="connsiteY22" fmla="*/ 1315040 h 1830429"/>
              <a:gd name="connsiteX23" fmla="*/ 1580534 w 1613785"/>
              <a:gd name="connsiteY23" fmla="*/ 1381542 h 1830429"/>
              <a:gd name="connsiteX24" fmla="*/ 1563908 w 1613785"/>
              <a:gd name="connsiteY24" fmla="*/ 1481295 h 1830429"/>
              <a:gd name="connsiteX25" fmla="*/ 1514032 w 1613785"/>
              <a:gd name="connsiteY25" fmla="*/ 1514545 h 1830429"/>
              <a:gd name="connsiteX26" fmla="*/ 1397654 w 1613785"/>
              <a:gd name="connsiteY26" fmla="*/ 1647549 h 1830429"/>
              <a:gd name="connsiteX27" fmla="*/ 1364403 w 1613785"/>
              <a:gd name="connsiteY27" fmla="*/ 1697425 h 1830429"/>
              <a:gd name="connsiteX28" fmla="*/ 1248025 w 1613785"/>
              <a:gd name="connsiteY28" fmla="*/ 1763927 h 1830429"/>
              <a:gd name="connsiteX29" fmla="*/ 1181523 w 1613785"/>
              <a:gd name="connsiteY29" fmla="*/ 1797178 h 1830429"/>
              <a:gd name="connsiteX30" fmla="*/ 1081770 w 1613785"/>
              <a:gd name="connsiteY30" fmla="*/ 1830429 h 1830429"/>
              <a:gd name="connsiteX31" fmla="*/ 450003 w 1613785"/>
              <a:gd name="connsiteY31" fmla="*/ 1780553 h 1830429"/>
              <a:gd name="connsiteX32" fmla="*/ 300374 w 1613785"/>
              <a:gd name="connsiteY32" fmla="*/ 1747302 h 1830429"/>
              <a:gd name="connsiteX33" fmla="*/ 200621 w 1613785"/>
              <a:gd name="connsiteY33" fmla="*/ 1730676 h 1830429"/>
              <a:gd name="connsiteX34" fmla="*/ 167370 w 1613785"/>
              <a:gd name="connsiteY34" fmla="*/ 1680800 h 1830429"/>
              <a:gd name="connsiteX35" fmla="*/ 117494 w 1613785"/>
              <a:gd name="connsiteY35" fmla="*/ 1630924 h 1830429"/>
              <a:gd name="connsiteX36" fmla="*/ 100868 w 1613785"/>
              <a:gd name="connsiteY36" fmla="*/ 1581047 h 1830429"/>
              <a:gd name="connsiteX37" fmla="*/ 67617 w 1613785"/>
              <a:gd name="connsiteY37" fmla="*/ 1414793 h 1830429"/>
              <a:gd name="connsiteX38" fmla="*/ 50992 w 1613785"/>
              <a:gd name="connsiteY38" fmla="*/ 1348291 h 1830429"/>
              <a:gd name="connsiteX39" fmla="*/ 34366 w 1613785"/>
              <a:gd name="connsiteY39" fmla="*/ 1248538 h 1830429"/>
              <a:gd name="connsiteX40" fmla="*/ 1115 w 1613785"/>
              <a:gd name="connsiteY40" fmla="*/ 1148785 h 1830429"/>
              <a:gd name="connsiteX41" fmla="*/ 1115 w 1613785"/>
              <a:gd name="connsiteY41" fmla="*/ 849527 h 1830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613785" h="1830429">
                <a:moveTo>
                  <a:pt x="34366" y="965905"/>
                </a:moveTo>
                <a:cubicBezTo>
                  <a:pt x="27131" y="806722"/>
                  <a:pt x="0" y="489342"/>
                  <a:pt x="34366" y="317513"/>
                </a:cubicBezTo>
                <a:cubicBezTo>
                  <a:pt x="38977" y="294457"/>
                  <a:pt x="65110" y="281302"/>
                  <a:pt x="84243" y="267636"/>
                </a:cubicBezTo>
                <a:cubicBezTo>
                  <a:pt x="104410" y="253231"/>
                  <a:pt x="130918" y="249255"/>
                  <a:pt x="150745" y="234385"/>
                </a:cubicBezTo>
                <a:cubicBezTo>
                  <a:pt x="276975" y="139713"/>
                  <a:pt x="161043" y="186619"/>
                  <a:pt x="267123" y="151258"/>
                </a:cubicBezTo>
                <a:cubicBezTo>
                  <a:pt x="289290" y="134633"/>
                  <a:pt x="311077" y="117488"/>
                  <a:pt x="333625" y="101382"/>
                </a:cubicBezTo>
                <a:cubicBezTo>
                  <a:pt x="475560" y="0"/>
                  <a:pt x="421502" y="69858"/>
                  <a:pt x="749261" y="84756"/>
                </a:cubicBezTo>
                <a:cubicBezTo>
                  <a:pt x="782512" y="95840"/>
                  <a:pt x="819851" y="98565"/>
                  <a:pt x="849014" y="118007"/>
                </a:cubicBezTo>
                <a:cubicBezTo>
                  <a:pt x="865639" y="129091"/>
                  <a:pt x="880524" y="143387"/>
                  <a:pt x="898890" y="151258"/>
                </a:cubicBezTo>
                <a:cubicBezTo>
                  <a:pt x="919892" y="160259"/>
                  <a:pt x="943422" y="161607"/>
                  <a:pt x="965392" y="167884"/>
                </a:cubicBezTo>
                <a:cubicBezTo>
                  <a:pt x="982242" y="172698"/>
                  <a:pt x="999160" y="177606"/>
                  <a:pt x="1015268" y="184509"/>
                </a:cubicBezTo>
                <a:cubicBezTo>
                  <a:pt x="1038048" y="194272"/>
                  <a:pt x="1061603" y="203355"/>
                  <a:pt x="1081770" y="217760"/>
                </a:cubicBezTo>
                <a:cubicBezTo>
                  <a:pt x="1100902" y="231426"/>
                  <a:pt x="1111232" y="255971"/>
                  <a:pt x="1131646" y="267636"/>
                </a:cubicBezTo>
                <a:cubicBezTo>
                  <a:pt x="1151485" y="278973"/>
                  <a:pt x="1176178" y="277985"/>
                  <a:pt x="1198148" y="284262"/>
                </a:cubicBezTo>
                <a:cubicBezTo>
                  <a:pt x="1214999" y="289076"/>
                  <a:pt x="1231399" y="295345"/>
                  <a:pt x="1248025" y="300887"/>
                </a:cubicBezTo>
                <a:cubicBezTo>
                  <a:pt x="1264650" y="311971"/>
                  <a:pt x="1282551" y="321346"/>
                  <a:pt x="1297901" y="334138"/>
                </a:cubicBezTo>
                <a:cubicBezTo>
                  <a:pt x="1356499" y="382970"/>
                  <a:pt x="1367938" y="414256"/>
                  <a:pt x="1414279" y="483767"/>
                </a:cubicBezTo>
                <a:lnTo>
                  <a:pt x="1447530" y="533644"/>
                </a:lnTo>
                <a:cubicBezTo>
                  <a:pt x="1453072" y="555811"/>
                  <a:pt x="1453937" y="579708"/>
                  <a:pt x="1464155" y="600145"/>
                </a:cubicBezTo>
                <a:cubicBezTo>
                  <a:pt x="1482027" y="635889"/>
                  <a:pt x="1508490" y="666647"/>
                  <a:pt x="1530657" y="699898"/>
                </a:cubicBezTo>
                <a:cubicBezTo>
                  <a:pt x="1541741" y="716524"/>
                  <a:pt x="1557589" y="730819"/>
                  <a:pt x="1563908" y="749775"/>
                </a:cubicBezTo>
                <a:cubicBezTo>
                  <a:pt x="1586853" y="818607"/>
                  <a:pt x="1570813" y="785070"/>
                  <a:pt x="1613785" y="849527"/>
                </a:cubicBezTo>
                <a:cubicBezTo>
                  <a:pt x="1608243" y="1004698"/>
                  <a:pt x="1606844" y="1160072"/>
                  <a:pt x="1597159" y="1315040"/>
                </a:cubicBezTo>
                <a:cubicBezTo>
                  <a:pt x="1595734" y="1337845"/>
                  <a:pt x="1585015" y="1359136"/>
                  <a:pt x="1580534" y="1381542"/>
                </a:cubicBezTo>
                <a:cubicBezTo>
                  <a:pt x="1573923" y="1414597"/>
                  <a:pt x="1578984" y="1451144"/>
                  <a:pt x="1563908" y="1481295"/>
                </a:cubicBezTo>
                <a:cubicBezTo>
                  <a:pt x="1554972" y="1499167"/>
                  <a:pt x="1530657" y="1503462"/>
                  <a:pt x="1514032" y="1514545"/>
                </a:cubicBezTo>
                <a:cubicBezTo>
                  <a:pt x="1436446" y="1630923"/>
                  <a:pt x="1480781" y="1592131"/>
                  <a:pt x="1397654" y="1647549"/>
                </a:cubicBezTo>
                <a:cubicBezTo>
                  <a:pt x="1386570" y="1664174"/>
                  <a:pt x="1378532" y="1683296"/>
                  <a:pt x="1364403" y="1697425"/>
                </a:cubicBezTo>
                <a:cubicBezTo>
                  <a:pt x="1299036" y="1762792"/>
                  <a:pt x="1314604" y="1735393"/>
                  <a:pt x="1248025" y="1763927"/>
                </a:cubicBezTo>
                <a:cubicBezTo>
                  <a:pt x="1225245" y="1773690"/>
                  <a:pt x="1204534" y="1787974"/>
                  <a:pt x="1181523" y="1797178"/>
                </a:cubicBezTo>
                <a:cubicBezTo>
                  <a:pt x="1148980" y="1810195"/>
                  <a:pt x="1081770" y="1830429"/>
                  <a:pt x="1081770" y="1830429"/>
                </a:cubicBezTo>
                <a:cubicBezTo>
                  <a:pt x="979236" y="1823105"/>
                  <a:pt x="621212" y="1801954"/>
                  <a:pt x="450003" y="1780553"/>
                </a:cubicBezTo>
                <a:cubicBezTo>
                  <a:pt x="203193" y="1749702"/>
                  <a:pt x="449694" y="1780484"/>
                  <a:pt x="300374" y="1747302"/>
                </a:cubicBezTo>
                <a:cubicBezTo>
                  <a:pt x="267467" y="1739989"/>
                  <a:pt x="233872" y="1736218"/>
                  <a:pt x="200621" y="1730676"/>
                </a:cubicBezTo>
                <a:cubicBezTo>
                  <a:pt x="189537" y="1714051"/>
                  <a:pt x="180162" y="1696150"/>
                  <a:pt x="167370" y="1680800"/>
                </a:cubicBezTo>
                <a:cubicBezTo>
                  <a:pt x="152318" y="1662738"/>
                  <a:pt x="130536" y="1650487"/>
                  <a:pt x="117494" y="1630924"/>
                </a:cubicBezTo>
                <a:cubicBezTo>
                  <a:pt x="107773" y="1616342"/>
                  <a:pt x="105682" y="1597898"/>
                  <a:pt x="100868" y="1581047"/>
                </a:cubicBezTo>
                <a:cubicBezTo>
                  <a:pt x="75127" y="1490954"/>
                  <a:pt x="89387" y="1523641"/>
                  <a:pt x="67617" y="1414793"/>
                </a:cubicBezTo>
                <a:cubicBezTo>
                  <a:pt x="63136" y="1392387"/>
                  <a:pt x="55473" y="1370697"/>
                  <a:pt x="50992" y="1348291"/>
                </a:cubicBezTo>
                <a:cubicBezTo>
                  <a:pt x="44381" y="1315236"/>
                  <a:pt x="42542" y="1281241"/>
                  <a:pt x="34366" y="1248538"/>
                </a:cubicBezTo>
                <a:cubicBezTo>
                  <a:pt x="25865" y="1214535"/>
                  <a:pt x="1115" y="1183835"/>
                  <a:pt x="1115" y="1148785"/>
                </a:cubicBezTo>
                <a:lnTo>
                  <a:pt x="1115" y="84952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6646631" y="1633038"/>
            <a:ext cx="2155840" cy="2228010"/>
          </a:xfrm>
          <a:custGeom>
            <a:avLst/>
            <a:gdLst>
              <a:gd name="connsiteX0" fmla="*/ 169805 w 2155840"/>
              <a:gd name="connsiteY0" fmla="*/ 927282 h 2456824"/>
              <a:gd name="connsiteX1" fmla="*/ 203056 w 2155840"/>
              <a:gd name="connsiteY1" fmla="*/ 977158 h 2456824"/>
              <a:gd name="connsiteX2" fmla="*/ 219682 w 2155840"/>
              <a:gd name="connsiteY2" fmla="*/ 1126787 h 2456824"/>
              <a:gd name="connsiteX3" fmla="*/ 236307 w 2155840"/>
              <a:gd name="connsiteY3" fmla="*/ 1193289 h 2456824"/>
              <a:gd name="connsiteX4" fmla="*/ 219682 w 2155840"/>
              <a:gd name="connsiteY4" fmla="*/ 1559049 h 2456824"/>
              <a:gd name="connsiteX5" fmla="*/ 203056 w 2155840"/>
              <a:gd name="connsiteY5" fmla="*/ 1625551 h 2456824"/>
              <a:gd name="connsiteX6" fmla="*/ 186431 w 2155840"/>
              <a:gd name="connsiteY6" fmla="*/ 1741929 h 2456824"/>
              <a:gd name="connsiteX7" fmla="*/ 203056 w 2155840"/>
              <a:gd name="connsiteY7" fmla="*/ 2091064 h 2456824"/>
              <a:gd name="connsiteX8" fmla="*/ 219682 w 2155840"/>
              <a:gd name="connsiteY8" fmla="*/ 2140940 h 2456824"/>
              <a:gd name="connsiteX9" fmla="*/ 269558 w 2155840"/>
              <a:gd name="connsiteY9" fmla="*/ 2190817 h 2456824"/>
              <a:gd name="connsiteX10" fmla="*/ 319434 w 2155840"/>
              <a:gd name="connsiteY10" fmla="*/ 2224067 h 2456824"/>
              <a:gd name="connsiteX11" fmla="*/ 435813 w 2155840"/>
              <a:gd name="connsiteY11" fmla="*/ 2290569 h 2456824"/>
              <a:gd name="connsiteX12" fmla="*/ 552191 w 2155840"/>
              <a:gd name="connsiteY12" fmla="*/ 2357071 h 2456824"/>
              <a:gd name="connsiteX13" fmla="*/ 618693 w 2155840"/>
              <a:gd name="connsiteY13" fmla="*/ 2373697 h 2456824"/>
              <a:gd name="connsiteX14" fmla="*/ 668569 w 2155840"/>
              <a:gd name="connsiteY14" fmla="*/ 2390322 h 2456824"/>
              <a:gd name="connsiteX15" fmla="*/ 718445 w 2155840"/>
              <a:gd name="connsiteY15" fmla="*/ 2423573 h 2456824"/>
              <a:gd name="connsiteX16" fmla="*/ 851449 w 2155840"/>
              <a:gd name="connsiteY16" fmla="*/ 2440198 h 2456824"/>
              <a:gd name="connsiteX17" fmla="*/ 901325 w 2155840"/>
              <a:gd name="connsiteY17" fmla="*/ 2456824 h 2456824"/>
              <a:gd name="connsiteX18" fmla="*/ 1084205 w 2155840"/>
              <a:gd name="connsiteY18" fmla="*/ 2406947 h 2456824"/>
              <a:gd name="connsiteX19" fmla="*/ 1217209 w 2155840"/>
              <a:gd name="connsiteY19" fmla="*/ 2373697 h 2456824"/>
              <a:gd name="connsiteX20" fmla="*/ 1400089 w 2155840"/>
              <a:gd name="connsiteY20" fmla="*/ 2357071 h 2456824"/>
              <a:gd name="connsiteX21" fmla="*/ 1699347 w 2155840"/>
              <a:gd name="connsiteY21" fmla="*/ 2307195 h 2456824"/>
              <a:gd name="connsiteX22" fmla="*/ 1765849 w 2155840"/>
              <a:gd name="connsiteY22" fmla="*/ 2273944 h 2456824"/>
              <a:gd name="connsiteX23" fmla="*/ 1832351 w 2155840"/>
              <a:gd name="connsiteY23" fmla="*/ 2257318 h 2456824"/>
              <a:gd name="connsiteX24" fmla="*/ 1865602 w 2155840"/>
              <a:gd name="connsiteY24" fmla="*/ 2207442 h 2456824"/>
              <a:gd name="connsiteX25" fmla="*/ 1998605 w 2155840"/>
              <a:gd name="connsiteY25" fmla="*/ 2124315 h 2456824"/>
              <a:gd name="connsiteX26" fmla="*/ 2048482 w 2155840"/>
              <a:gd name="connsiteY26" fmla="*/ 2057813 h 2456824"/>
              <a:gd name="connsiteX27" fmla="*/ 2098358 w 2155840"/>
              <a:gd name="connsiteY27" fmla="*/ 1941435 h 2456824"/>
              <a:gd name="connsiteX28" fmla="*/ 2065107 w 2155840"/>
              <a:gd name="connsiteY28" fmla="*/ 1492547 h 2456824"/>
              <a:gd name="connsiteX29" fmla="*/ 2048482 w 2155840"/>
              <a:gd name="connsiteY29" fmla="*/ 1442671 h 2456824"/>
              <a:gd name="connsiteX30" fmla="*/ 2015231 w 2155840"/>
              <a:gd name="connsiteY30" fmla="*/ 1093537 h 2456824"/>
              <a:gd name="connsiteX31" fmla="*/ 1998605 w 2155840"/>
              <a:gd name="connsiteY31" fmla="*/ 1027035 h 2456824"/>
              <a:gd name="connsiteX32" fmla="*/ 1965354 w 2155840"/>
              <a:gd name="connsiteY32" fmla="*/ 894031 h 2456824"/>
              <a:gd name="connsiteX33" fmla="*/ 1932104 w 2155840"/>
              <a:gd name="connsiteY33" fmla="*/ 761027 h 2456824"/>
              <a:gd name="connsiteX34" fmla="*/ 1898853 w 2155840"/>
              <a:gd name="connsiteY34" fmla="*/ 661275 h 2456824"/>
              <a:gd name="connsiteX35" fmla="*/ 1882227 w 2155840"/>
              <a:gd name="connsiteY35" fmla="*/ 594773 h 2456824"/>
              <a:gd name="connsiteX36" fmla="*/ 1848976 w 2155840"/>
              <a:gd name="connsiteY36" fmla="*/ 544897 h 2456824"/>
              <a:gd name="connsiteX37" fmla="*/ 1815725 w 2155840"/>
              <a:gd name="connsiteY37" fmla="*/ 445144 h 2456824"/>
              <a:gd name="connsiteX38" fmla="*/ 1732598 w 2155840"/>
              <a:gd name="connsiteY38" fmla="*/ 345391 h 2456824"/>
              <a:gd name="connsiteX39" fmla="*/ 1682722 w 2155840"/>
              <a:gd name="connsiteY39" fmla="*/ 312140 h 2456824"/>
              <a:gd name="connsiteX40" fmla="*/ 1616220 w 2155840"/>
              <a:gd name="connsiteY40" fmla="*/ 262264 h 2456824"/>
              <a:gd name="connsiteX41" fmla="*/ 1582969 w 2155840"/>
              <a:gd name="connsiteY41" fmla="*/ 212387 h 2456824"/>
              <a:gd name="connsiteX42" fmla="*/ 1483216 w 2155840"/>
              <a:gd name="connsiteY42" fmla="*/ 179137 h 2456824"/>
              <a:gd name="connsiteX43" fmla="*/ 1433340 w 2155840"/>
              <a:gd name="connsiteY43" fmla="*/ 145886 h 2456824"/>
              <a:gd name="connsiteX44" fmla="*/ 1283711 w 2155840"/>
              <a:gd name="connsiteY44" fmla="*/ 112635 h 2456824"/>
              <a:gd name="connsiteX45" fmla="*/ 1217209 w 2155840"/>
              <a:gd name="connsiteY45" fmla="*/ 79384 h 2456824"/>
              <a:gd name="connsiteX46" fmla="*/ 385936 w 2155840"/>
              <a:gd name="connsiteY46" fmla="*/ 62758 h 2456824"/>
              <a:gd name="connsiteX47" fmla="*/ 336060 w 2155840"/>
              <a:gd name="connsiteY47" fmla="*/ 96009 h 2456824"/>
              <a:gd name="connsiteX48" fmla="*/ 203056 w 2155840"/>
              <a:gd name="connsiteY48" fmla="*/ 145886 h 2456824"/>
              <a:gd name="connsiteX49" fmla="*/ 103304 w 2155840"/>
              <a:gd name="connsiteY49" fmla="*/ 245638 h 2456824"/>
              <a:gd name="connsiteX50" fmla="*/ 103304 w 2155840"/>
              <a:gd name="connsiteY50" fmla="*/ 844155 h 2456824"/>
              <a:gd name="connsiteX51" fmla="*/ 236307 w 2155840"/>
              <a:gd name="connsiteY51" fmla="*/ 877406 h 2456824"/>
              <a:gd name="connsiteX52" fmla="*/ 219682 w 2155840"/>
              <a:gd name="connsiteY52" fmla="*/ 943907 h 2456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2155840" h="2456824">
                <a:moveTo>
                  <a:pt x="169805" y="927282"/>
                </a:moveTo>
                <a:cubicBezTo>
                  <a:pt x="180889" y="943907"/>
                  <a:pt x="198210" y="957773"/>
                  <a:pt x="203056" y="977158"/>
                </a:cubicBezTo>
                <a:cubicBezTo>
                  <a:pt x="215227" y="1025843"/>
                  <a:pt x="212051" y="1077187"/>
                  <a:pt x="219682" y="1126787"/>
                </a:cubicBezTo>
                <a:cubicBezTo>
                  <a:pt x="223156" y="1149371"/>
                  <a:pt x="230765" y="1171122"/>
                  <a:pt x="236307" y="1193289"/>
                </a:cubicBezTo>
                <a:cubicBezTo>
                  <a:pt x="230765" y="1315209"/>
                  <a:pt x="229043" y="1437363"/>
                  <a:pt x="219682" y="1559049"/>
                </a:cubicBezTo>
                <a:cubicBezTo>
                  <a:pt x="217930" y="1581831"/>
                  <a:pt x="207143" y="1603070"/>
                  <a:pt x="203056" y="1625551"/>
                </a:cubicBezTo>
                <a:cubicBezTo>
                  <a:pt x="196046" y="1664105"/>
                  <a:pt x="191973" y="1703136"/>
                  <a:pt x="186431" y="1741929"/>
                </a:cubicBezTo>
                <a:cubicBezTo>
                  <a:pt x="191973" y="1858307"/>
                  <a:pt x="193380" y="1974956"/>
                  <a:pt x="203056" y="2091064"/>
                </a:cubicBezTo>
                <a:cubicBezTo>
                  <a:pt x="204511" y="2108528"/>
                  <a:pt x="209961" y="2126359"/>
                  <a:pt x="219682" y="2140940"/>
                </a:cubicBezTo>
                <a:cubicBezTo>
                  <a:pt x="232724" y="2160503"/>
                  <a:pt x="251496" y="2175765"/>
                  <a:pt x="269558" y="2190817"/>
                </a:cubicBezTo>
                <a:cubicBezTo>
                  <a:pt x="284908" y="2203609"/>
                  <a:pt x="303175" y="2212453"/>
                  <a:pt x="319434" y="2224067"/>
                </a:cubicBezTo>
                <a:cubicBezTo>
                  <a:pt x="407506" y="2286976"/>
                  <a:pt x="354873" y="2263590"/>
                  <a:pt x="435813" y="2290569"/>
                </a:cubicBezTo>
                <a:cubicBezTo>
                  <a:pt x="477158" y="2318133"/>
                  <a:pt x="503976" y="2338990"/>
                  <a:pt x="552191" y="2357071"/>
                </a:cubicBezTo>
                <a:cubicBezTo>
                  <a:pt x="573586" y="2365094"/>
                  <a:pt x="596723" y="2367420"/>
                  <a:pt x="618693" y="2373697"/>
                </a:cubicBezTo>
                <a:cubicBezTo>
                  <a:pt x="635543" y="2378511"/>
                  <a:pt x="651944" y="2384780"/>
                  <a:pt x="668569" y="2390322"/>
                </a:cubicBezTo>
                <a:cubicBezTo>
                  <a:pt x="685194" y="2401406"/>
                  <a:pt x="699168" y="2418316"/>
                  <a:pt x="718445" y="2423573"/>
                </a:cubicBezTo>
                <a:cubicBezTo>
                  <a:pt x="761550" y="2435329"/>
                  <a:pt x="807490" y="2432205"/>
                  <a:pt x="851449" y="2440198"/>
                </a:cubicBezTo>
                <a:cubicBezTo>
                  <a:pt x="868691" y="2443333"/>
                  <a:pt x="884700" y="2451282"/>
                  <a:pt x="901325" y="2456824"/>
                </a:cubicBezTo>
                <a:cubicBezTo>
                  <a:pt x="1045074" y="2399325"/>
                  <a:pt x="921895" y="2441728"/>
                  <a:pt x="1084205" y="2406947"/>
                </a:cubicBezTo>
                <a:cubicBezTo>
                  <a:pt x="1128890" y="2397372"/>
                  <a:pt x="1172069" y="2380824"/>
                  <a:pt x="1217209" y="2373697"/>
                </a:cubicBezTo>
                <a:cubicBezTo>
                  <a:pt x="1277671" y="2364150"/>
                  <a:pt x="1339452" y="2365435"/>
                  <a:pt x="1400089" y="2357071"/>
                </a:cubicBezTo>
                <a:cubicBezTo>
                  <a:pt x="1500269" y="2343253"/>
                  <a:pt x="1699347" y="2307195"/>
                  <a:pt x="1699347" y="2307195"/>
                </a:cubicBezTo>
                <a:cubicBezTo>
                  <a:pt x="1721514" y="2296111"/>
                  <a:pt x="1742643" y="2282646"/>
                  <a:pt x="1765849" y="2273944"/>
                </a:cubicBezTo>
                <a:cubicBezTo>
                  <a:pt x="1787244" y="2265921"/>
                  <a:pt x="1813339" y="2269993"/>
                  <a:pt x="1832351" y="2257318"/>
                </a:cubicBezTo>
                <a:cubicBezTo>
                  <a:pt x="1848976" y="2246234"/>
                  <a:pt x="1852598" y="2222613"/>
                  <a:pt x="1865602" y="2207442"/>
                </a:cubicBezTo>
                <a:cubicBezTo>
                  <a:pt x="1933232" y="2128540"/>
                  <a:pt x="1912644" y="2145805"/>
                  <a:pt x="1998605" y="2124315"/>
                </a:cubicBezTo>
                <a:cubicBezTo>
                  <a:pt x="2015231" y="2102148"/>
                  <a:pt x="2036090" y="2082597"/>
                  <a:pt x="2048482" y="2057813"/>
                </a:cubicBezTo>
                <a:cubicBezTo>
                  <a:pt x="2155840" y="1843098"/>
                  <a:pt x="1977327" y="2122980"/>
                  <a:pt x="2098358" y="1941435"/>
                </a:cubicBezTo>
                <a:cubicBezTo>
                  <a:pt x="2091371" y="1794694"/>
                  <a:pt x="2097635" y="1638924"/>
                  <a:pt x="2065107" y="1492547"/>
                </a:cubicBezTo>
                <a:cubicBezTo>
                  <a:pt x="2061305" y="1475440"/>
                  <a:pt x="2054024" y="1459296"/>
                  <a:pt x="2048482" y="1442671"/>
                </a:cubicBezTo>
                <a:cubicBezTo>
                  <a:pt x="2037398" y="1326293"/>
                  <a:pt x="2029160" y="1209609"/>
                  <a:pt x="2015231" y="1093537"/>
                </a:cubicBezTo>
                <a:cubicBezTo>
                  <a:pt x="2012509" y="1070850"/>
                  <a:pt x="2003562" y="1049340"/>
                  <a:pt x="1998605" y="1027035"/>
                </a:cubicBezTo>
                <a:cubicBezTo>
                  <a:pt x="1933520" y="734150"/>
                  <a:pt x="2018838" y="1090142"/>
                  <a:pt x="1965354" y="894031"/>
                </a:cubicBezTo>
                <a:cubicBezTo>
                  <a:pt x="1953330" y="849942"/>
                  <a:pt x="1946555" y="804381"/>
                  <a:pt x="1932104" y="761027"/>
                </a:cubicBezTo>
                <a:cubicBezTo>
                  <a:pt x="1921020" y="727776"/>
                  <a:pt x="1907354" y="695278"/>
                  <a:pt x="1898853" y="661275"/>
                </a:cubicBezTo>
                <a:cubicBezTo>
                  <a:pt x="1893311" y="639108"/>
                  <a:pt x="1891228" y="615775"/>
                  <a:pt x="1882227" y="594773"/>
                </a:cubicBezTo>
                <a:cubicBezTo>
                  <a:pt x="1874356" y="576407"/>
                  <a:pt x="1860060" y="561522"/>
                  <a:pt x="1848976" y="544897"/>
                </a:cubicBezTo>
                <a:cubicBezTo>
                  <a:pt x="1837892" y="511646"/>
                  <a:pt x="1835167" y="474307"/>
                  <a:pt x="1815725" y="445144"/>
                </a:cubicBezTo>
                <a:cubicBezTo>
                  <a:pt x="1783030" y="396101"/>
                  <a:pt x="1780602" y="385395"/>
                  <a:pt x="1732598" y="345391"/>
                </a:cubicBezTo>
                <a:cubicBezTo>
                  <a:pt x="1717248" y="332599"/>
                  <a:pt x="1698981" y="323754"/>
                  <a:pt x="1682722" y="312140"/>
                </a:cubicBezTo>
                <a:cubicBezTo>
                  <a:pt x="1660174" y="296034"/>
                  <a:pt x="1638387" y="278889"/>
                  <a:pt x="1616220" y="262264"/>
                </a:cubicBezTo>
                <a:cubicBezTo>
                  <a:pt x="1605136" y="245638"/>
                  <a:pt x="1599913" y="222977"/>
                  <a:pt x="1582969" y="212387"/>
                </a:cubicBezTo>
                <a:cubicBezTo>
                  <a:pt x="1553247" y="193811"/>
                  <a:pt x="1483216" y="179137"/>
                  <a:pt x="1483216" y="179137"/>
                </a:cubicBezTo>
                <a:cubicBezTo>
                  <a:pt x="1466591" y="168053"/>
                  <a:pt x="1451212" y="154822"/>
                  <a:pt x="1433340" y="145886"/>
                </a:cubicBezTo>
                <a:cubicBezTo>
                  <a:pt x="1392410" y="125420"/>
                  <a:pt x="1322029" y="119021"/>
                  <a:pt x="1283711" y="112635"/>
                </a:cubicBezTo>
                <a:cubicBezTo>
                  <a:pt x="1261544" y="101551"/>
                  <a:pt x="1241039" y="86193"/>
                  <a:pt x="1217209" y="79384"/>
                </a:cubicBezTo>
                <a:cubicBezTo>
                  <a:pt x="939364" y="0"/>
                  <a:pt x="692162" y="55103"/>
                  <a:pt x="385936" y="62758"/>
                </a:cubicBezTo>
                <a:cubicBezTo>
                  <a:pt x="369311" y="73842"/>
                  <a:pt x="354769" y="88993"/>
                  <a:pt x="336060" y="96009"/>
                </a:cubicBezTo>
                <a:cubicBezTo>
                  <a:pt x="243241" y="130817"/>
                  <a:pt x="269444" y="86875"/>
                  <a:pt x="203056" y="145886"/>
                </a:cubicBezTo>
                <a:cubicBezTo>
                  <a:pt x="167910" y="177127"/>
                  <a:pt x="103304" y="245638"/>
                  <a:pt x="103304" y="245638"/>
                </a:cubicBezTo>
                <a:cubicBezTo>
                  <a:pt x="31607" y="460728"/>
                  <a:pt x="0" y="513582"/>
                  <a:pt x="103304" y="844155"/>
                </a:cubicBezTo>
                <a:cubicBezTo>
                  <a:pt x="116935" y="887774"/>
                  <a:pt x="236307" y="877406"/>
                  <a:pt x="236307" y="877406"/>
                </a:cubicBezTo>
                <a:lnTo>
                  <a:pt x="219682" y="94390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2339752" y="3933056"/>
            <a:ext cx="1728192" cy="1872208"/>
          </a:xfrm>
          <a:custGeom>
            <a:avLst/>
            <a:gdLst>
              <a:gd name="connsiteX0" fmla="*/ 49876 w 1629294"/>
              <a:gd name="connsiteY0" fmla="*/ 417749 h 1731160"/>
              <a:gd name="connsiteX1" fmla="*/ 133003 w 1629294"/>
              <a:gd name="connsiteY1" fmla="*/ 384498 h 1731160"/>
              <a:gd name="connsiteX2" fmla="*/ 166254 w 1629294"/>
              <a:gd name="connsiteY2" fmla="*/ 251494 h 1731160"/>
              <a:gd name="connsiteX3" fmla="*/ 232756 w 1629294"/>
              <a:gd name="connsiteY3" fmla="*/ 201618 h 1731160"/>
              <a:gd name="connsiteX4" fmla="*/ 315883 w 1629294"/>
              <a:gd name="connsiteY4" fmla="*/ 101865 h 1731160"/>
              <a:gd name="connsiteX5" fmla="*/ 365760 w 1629294"/>
              <a:gd name="connsiteY5" fmla="*/ 68614 h 1731160"/>
              <a:gd name="connsiteX6" fmla="*/ 1064029 w 1629294"/>
              <a:gd name="connsiteY6" fmla="*/ 51989 h 1731160"/>
              <a:gd name="connsiteX7" fmla="*/ 1180407 w 1629294"/>
              <a:gd name="connsiteY7" fmla="*/ 18738 h 1731160"/>
              <a:gd name="connsiteX8" fmla="*/ 1246909 w 1629294"/>
              <a:gd name="connsiteY8" fmla="*/ 2113 h 1731160"/>
              <a:gd name="connsiteX9" fmla="*/ 1446414 w 1629294"/>
              <a:gd name="connsiteY9" fmla="*/ 18738 h 1731160"/>
              <a:gd name="connsiteX10" fmla="*/ 1496291 w 1629294"/>
              <a:gd name="connsiteY10" fmla="*/ 51989 h 1731160"/>
              <a:gd name="connsiteX11" fmla="*/ 1629294 w 1629294"/>
              <a:gd name="connsiteY11" fmla="*/ 201618 h 1731160"/>
              <a:gd name="connsiteX12" fmla="*/ 1612669 w 1629294"/>
              <a:gd name="connsiteY12" fmla="*/ 567378 h 1731160"/>
              <a:gd name="connsiteX13" fmla="*/ 1596043 w 1629294"/>
              <a:gd name="connsiteY13" fmla="*/ 617254 h 1731160"/>
              <a:gd name="connsiteX14" fmla="*/ 1579418 w 1629294"/>
              <a:gd name="connsiteY14" fmla="*/ 883262 h 1731160"/>
              <a:gd name="connsiteX15" fmla="*/ 1546167 w 1629294"/>
              <a:gd name="connsiteY15" fmla="*/ 983014 h 1731160"/>
              <a:gd name="connsiteX16" fmla="*/ 1512916 w 1629294"/>
              <a:gd name="connsiteY16" fmla="*/ 1249022 h 1731160"/>
              <a:gd name="connsiteX17" fmla="*/ 1463040 w 1629294"/>
              <a:gd name="connsiteY17" fmla="*/ 1465153 h 1731160"/>
              <a:gd name="connsiteX18" fmla="*/ 1446414 w 1629294"/>
              <a:gd name="connsiteY18" fmla="*/ 1581531 h 1731160"/>
              <a:gd name="connsiteX19" fmla="*/ 1363287 w 1629294"/>
              <a:gd name="connsiteY19" fmla="*/ 1664658 h 1731160"/>
              <a:gd name="connsiteX20" fmla="*/ 665018 w 1629294"/>
              <a:gd name="connsiteY20" fmla="*/ 1681283 h 1731160"/>
              <a:gd name="connsiteX21" fmla="*/ 315883 w 1629294"/>
              <a:gd name="connsiteY21" fmla="*/ 1731160 h 1731160"/>
              <a:gd name="connsiteX22" fmla="*/ 149629 w 1629294"/>
              <a:gd name="connsiteY22" fmla="*/ 1714534 h 1731160"/>
              <a:gd name="connsiteX23" fmla="*/ 33251 w 1629294"/>
              <a:gd name="connsiteY23" fmla="*/ 1614782 h 1731160"/>
              <a:gd name="connsiteX24" fmla="*/ 0 w 1629294"/>
              <a:gd name="connsiteY24" fmla="*/ 1498403 h 1731160"/>
              <a:gd name="connsiteX25" fmla="*/ 16625 w 1629294"/>
              <a:gd name="connsiteY25" fmla="*/ 600629 h 1731160"/>
              <a:gd name="connsiteX26" fmla="*/ 66501 w 1629294"/>
              <a:gd name="connsiteY26" fmla="*/ 484251 h 1731160"/>
              <a:gd name="connsiteX27" fmla="*/ 149629 w 1629294"/>
              <a:gd name="connsiteY27" fmla="*/ 401123 h 1731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29294" h="1731160">
                <a:moveTo>
                  <a:pt x="49876" y="417749"/>
                </a:moveTo>
                <a:cubicBezTo>
                  <a:pt x="77585" y="406665"/>
                  <a:pt x="115889" y="408947"/>
                  <a:pt x="133003" y="384498"/>
                </a:cubicBezTo>
                <a:cubicBezTo>
                  <a:pt x="159210" y="347060"/>
                  <a:pt x="129695" y="278913"/>
                  <a:pt x="166254" y="251494"/>
                </a:cubicBezTo>
                <a:cubicBezTo>
                  <a:pt x="188421" y="234869"/>
                  <a:pt x="213163" y="221211"/>
                  <a:pt x="232756" y="201618"/>
                </a:cubicBezTo>
                <a:cubicBezTo>
                  <a:pt x="363537" y="70838"/>
                  <a:pt x="152461" y="238051"/>
                  <a:pt x="315883" y="101865"/>
                </a:cubicBezTo>
                <a:cubicBezTo>
                  <a:pt x="331233" y="89073"/>
                  <a:pt x="345823" y="69943"/>
                  <a:pt x="365760" y="68614"/>
                </a:cubicBezTo>
                <a:cubicBezTo>
                  <a:pt x="598067" y="53127"/>
                  <a:pt x="831273" y="57531"/>
                  <a:pt x="1064029" y="51989"/>
                </a:cubicBezTo>
                <a:cubicBezTo>
                  <a:pt x="1271979" y="0"/>
                  <a:pt x="1013409" y="66451"/>
                  <a:pt x="1180407" y="18738"/>
                </a:cubicBezTo>
                <a:cubicBezTo>
                  <a:pt x="1202377" y="12461"/>
                  <a:pt x="1224742" y="7655"/>
                  <a:pt x="1246909" y="2113"/>
                </a:cubicBezTo>
                <a:cubicBezTo>
                  <a:pt x="1313411" y="7655"/>
                  <a:pt x="1380978" y="5651"/>
                  <a:pt x="1446414" y="18738"/>
                </a:cubicBezTo>
                <a:cubicBezTo>
                  <a:pt x="1466007" y="22657"/>
                  <a:pt x="1481357" y="38714"/>
                  <a:pt x="1496291" y="51989"/>
                </a:cubicBezTo>
                <a:cubicBezTo>
                  <a:pt x="1589464" y="134810"/>
                  <a:pt x="1578758" y="125814"/>
                  <a:pt x="1629294" y="201618"/>
                </a:cubicBezTo>
                <a:cubicBezTo>
                  <a:pt x="1623752" y="323538"/>
                  <a:pt x="1622402" y="445721"/>
                  <a:pt x="1612669" y="567378"/>
                </a:cubicBezTo>
                <a:cubicBezTo>
                  <a:pt x="1611271" y="584847"/>
                  <a:pt x="1597878" y="599826"/>
                  <a:pt x="1596043" y="617254"/>
                </a:cubicBezTo>
                <a:cubicBezTo>
                  <a:pt x="1586743" y="705608"/>
                  <a:pt x="1591422" y="795234"/>
                  <a:pt x="1579418" y="883262"/>
                </a:cubicBezTo>
                <a:cubicBezTo>
                  <a:pt x="1574682" y="917990"/>
                  <a:pt x="1546167" y="983014"/>
                  <a:pt x="1546167" y="983014"/>
                </a:cubicBezTo>
                <a:cubicBezTo>
                  <a:pt x="1535083" y="1071683"/>
                  <a:pt x="1523159" y="1160252"/>
                  <a:pt x="1512916" y="1249022"/>
                </a:cubicBezTo>
                <a:cubicBezTo>
                  <a:pt x="1490839" y="1440353"/>
                  <a:pt x="1528427" y="1367071"/>
                  <a:pt x="1463040" y="1465153"/>
                </a:cubicBezTo>
                <a:cubicBezTo>
                  <a:pt x="1457498" y="1503946"/>
                  <a:pt x="1456725" y="1543725"/>
                  <a:pt x="1446414" y="1581531"/>
                </a:cubicBezTo>
                <a:cubicBezTo>
                  <a:pt x="1432509" y="1632517"/>
                  <a:pt x="1417454" y="1662251"/>
                  <a:pt x="1363287" y="1664658"/>
                </a:cubicBezTo>
                <a:cubicBezTo>
                  <a:pt x="1130694" y="1674995"/>
                  <a:pt x="897774" y="1675741"/>
                  <a:pt x="665018" y="1681283"/>
                </a:cubicBezTo>
                <a:cubicBezTo>
                  <a:pt x="522147" y="1713032"/>
                  <a:pt x="472395" y="1731160"/>
                  <a:pt x="315883" y="1731160"/>
                </a:cubicBezTo>
                <a:cubicBezTo>
                  <a:pt x="260189" y="1731160"/>
                  <a:pt x="205047" y="1720076"/>
                  <a:pt x="149629" y="1714534"/>
                </a:cubicBezTo>
                <a:cubicBezTo>
                  <a:pt x="101700" y="1682582"/>
                  <a:pt x="69901" y="1666093"/>
                  <a:pt x="33251" y="1614782"/>
                </a:cubicBezTo>
                <a:cubicBezTo>
                  <a:pt x="24076" y="1601937"/>
                  <a:pt x="1739" y="1505361"/>
                  <a:pt x="0" y="1498403"/>
                </a:cubicBezTo>
                <a:cubicBezTo>
                  <a:pt x="5542" y="1199145"/>
                  <a:pt x="6310" y="899761"/>
                  <a:pt x="16625" y="600629"/>
                </a:cubicBezTo>
                <a:cubicBezTo>
                  <a:pt x="18221" y="554351"/>
                  <a:pt x="37958" y="518503"/>
                  <a:pt x="66501" y="484251"/>
                </a:cubicBezTo>
                <a:lnTo>
                  <a:pt x="149629" y="401123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4572000" y="3717032"/>
            <a:ext cx="1506007" cy="1656184"/>
          </a:xfrm>
          <a:custGeom>
            <a:avLst/>
            <a:gdLst>
              <a:gd name="connsiteX0" fmla="*/ 83128 w 1506007"/>
              <a:gd name="connsiteY0" fmla="*/ 1005308 h 1873076"/>
              <a:gd name="connsiteX1" fmla="*/ 33251 w 1506007"/>
              <a:gd name="connsiteY1" fmla="*/ 1204813 h 1873076"/>
              <a:gd name="connsiteX2" fmla="*/ 0 w 1506007"/>
              <a:gd name="connsiteY2" fmla="*/ 1271315 h 1873076"/>
              <a:gd name="connsiteX3" fmla="*/ 16626 w 1506007"/>
              <a:gd name="connsiteY3" fmla="*/ 1437570 h 1873076"/>
              <a:gd name="connsiteX4" fmla="*/ 33251 w 1506007"/>
              <a:gd name="connsiteY4" fmla="*/ 1520697 h 1873076"/>
              <a:gd name="connsiteX5" fmla="*/ 83128 w 1506007"/>
              <a:gd name="connsiteY5" fmla="*/ 1537322 h 1873076"/>
              <a:gd name="connsiteX6" fmla="*/ 149629 w 1506007"/>
              <a:gd name="connsiteY6" fmla="*/ 1620450 h 1873076"/>
              <a:gd name="connsiteX7" fmla="*/ 216131 w 1506007"/>
              <a:gd name="connsiteY7" fmla="*/ 1720202 h 1873076"/>
              <a:gd name="connsiteX8" fmla="*/ 249382 w 1506007"/>
              <a:gd name="connsiteY8" fmla="*/ 1770079 h 1873076"/>
              <a:gd name="connsiteX9" fmla="*/ 299259 w 1506007"/>
              <a:gd name="connsiteY9" fmla="*/ 1786704 h 1873076"/>
              <a:gd name="connsiteX10" fmla="*/ 415637 w 1506007"/>
              <a:gd name="connsiteY10" fmla="*/ 1869832 h 1873076"/>
              <a:gd name="connsiteX11" fmla="*/ 881149 w 1506007"/>
              <a:gd name="connsiteY11" fmla="*/ 1853206 h 1873076"/>
              <a:gd name="connsiteX12" fmla="*/ 931026 w 1506007"/>
              <a:gd name="connsiteY12" fmla="*/ 1803330 h 1873076"/>
              <a:gd name="connsiteX13" fmla="*/ 997528 w 1506007"/>
              <a:gd name="connsiteY13" fmla="*/ 1786704 h 1873076"/>
              <a:gd name="connsiteX14" fmla="*/ 1047404 w 1506007"/>
              <a:gd name="connsiteY14" fmla="*/ 1753453 h 1873076"/>
              <a:gd name="connsiteX15" fmla="*/ 1097280 w 1506007"/>
              <a:gd name="connsiteY15" fmla="*/ 1736828 h 1873076"/>
              <a:gd name="connsiteX16" fmla="*/ 1130531 w 1506007"/>
              <a:gd name="connsiteY16" fmla="*/ 1686952 h 1873076"/>
              <a:gd name="connsiteX17" fmla="*/ 1180408 w 1506007"/>
              <a:gd name="connsiteY17" fmla="*/ 1653701 h 1873076"/>
              <a:gd name="connsiteX18" fmla="*/ 1213659 w 1506007"/>
              <a:gd name="connsiteY18" fmla="*/ 1603824 h 1873076"/>
              <a:gd name="connsiteX19" fmla="*/ 1296786 w 1506007"/>
              <a:gd name="connsiteY19" fmla="*/ 1520697 h 1873076"/>
              <a:gd name="connsiteX20" fmla="*/ 1313411 w 1506007"/>
              <a:gd name="connsiteY20" fmla="*/ 1470821 h 1873076"/>
              <a:gd name="connsiteX21" fmla="*/ 1363288 w 1506007"/>
              <a:gd name="connsiteY21" fmla="*/ 1420944 h 1873076"/>
              <a:gd name="connsiteX22" fmla="*/ 1396539 w 1506007"/>
              <a:gd name="connsiteY22" fmla="*/ 1287941 h 1873076"/>
              <a:gd name="connsiteX23" fmla="*/ 1429789 w 1506007"/>
              <a:gd name="connsiteY23" fmla="*/ 656173 h 1873076"/>
              <a:gd name="connsiteX24" fmla="*/ 1446415 w 1506007"/>
              <a:gd name="connsiteY24" fmla="*/ 589672 h 1873076"/>
              <a:gd name="connsiteX25" fmla="*/ 1479666 w 1506007"/>
              <a:gd name="connsiteY25" fmla="*/ 473293 h 1873076"/>
              <a:gd name="connsiteX26" fmla="*/ 1413164 w 1506007"/>
              <a:gd name="connsiteY26" fmla="*/ 223912 h 1873076"/>
              <a:gd name="connsiteX27" fmla="*/ 1330037 w 1506007"/>
              <a:gd name="connsiteY27" fmla="*/ 207286 h 1873076"/>
              <a:gd name="connsiteX28" fmla="*/ 1180408 w 1506007"/>
              <a:gd name="connsiteY28" fmla="*/ 140784 h 1873076"/>
              <a:gd name="connsiteX29" fmla="*/ 1130531 w 1506007"/>
              <a:gd name="connsiteY29" fmla="*/ 107533 h 1873076"/>
              <a:gd name="connsiteX30" fmla="*/ 1064029 w 1506007"/>
              <a:gd name="connsiteY30" fmla="*/ 90908 h 1873076"/>
              <a:gd name="connsiteX31" fmla="*/ 581891 w 1506007"/>
              <a:gd name="connsiteY31" fmla="*/ 74282 h 1873076"/>
              <a:gd name="connsiteX32" fmla="*/ 532015 w 1506007"/>
              <a:gd name="connsiteY32" fmla="*/ 107533 h 1873076"/>
              <a:gd name="connsiteX33" fmla="*/ 465513 w 1506007"/>
              <a:gd name="connsiteY33" fmla="*/ 140784 h 1873076"/>
              <a:gd name="connsiteX34" fmla="*/ 365760 w 1506007"/>
              <a:gd name="connsiteY34" fmla="*/ 223912 h 1873076"/>
              <a:gd name="connsiteX35" fmla="*/ 315884 w 1506007"/>
              <a:gd name="connsiteY35" fmla="*/ 240537 h 1873076"/>
              <a:gd name="connsiteX36" fmla="*/ 299259 w 1506007"/>
              <a:gd name="connsiteY36" fmla="*/ 290413 h 1873076"/>
              <a:gd name="connsiteX37" fmla="*/ 182880 w 1506007"/>
              <a:gd name="connsiteY37" fmla="*/ 456668 h 1873076"/>
              <a:gd name="connsiteX38" fmla="*/ 166255 w 1506007"/>
              <a:gd name="connsiteY38" fmla="*/ 606297 h 1873076"/>
              <a:gd name="connsiteX39" fmla="*/ 133004 w 1506007"/>
              <a:gd name="connsiteY39" fmla="*/ 656173 h 1873076"/>
              <a:gd name="connsiteX40" fmla="*/ 116379 w 1506007"/>
              <a:gd name="connsiteY40" fmla="*/ 755926 h 1873076"/>
              <a:gd name="connsiteX41" fmla="*/ 66502 w 1506007"/>
              <a:gd name="connsiteY41" fmla="*/ 905555 h 1873076"/>
              <a:gd name="connsiteX42" fmla="*/ 66502 w 1506007"/>
              <a:gd name="connsiteY42" fmla="*/ 1071810 h 18730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506007" h="1873076">
                <a:moveTo>
                  <a:pt x="83128" y="1005308"/>
                </a:moveTo>
                <a:cubicBezTo>
                  <a:pt x="75481" y="1039722"/>
                  <a:pt x="55949" y="1151852"/>
                  <a:pt x="33251" y="1204813"/>
                </a:cubicBezTo>
                <a:cubicBezTo>
                  <a:pt x="23488" y="1227593"/>
                  <a:pt x="11084" y="1249148"/>
                  <a:pt x="0" y="1271315"/>
                </a:cubicBezTo>
                <a:cubicBezTo>
                  <a:pt x="5542" y="1326733"/>
                  <a:pt x="9265" y="1382364"/>
                  <a:pt x="16626" y="1437570"/>
                </a:cubicBezTo>
                <a:cubicBezTo>
                  <a:pt x="20361" y="1465580"/>
                  <a:pt x="17576" y="1497185"/>
                  <a:pt x="33251" y="1520697"/>
                </a:cubicBezTo>
                <a:cubicBezTo>
                  <a:pt x="42972" y="1535279"/>
                  <a:pt x="66502" y="1531780"/>
                  <a:pt x="83128" y="1537322"/>
                </a:cubicBezTo>
                <a:cubicBezTo>
                  <a:pt x="137476" y="1700373"/>
                  <a:pt x="49365" y="1470054"/>
                  <a:pt x="149629" y="1620450"/>
                </a:cubicBezTo>
                <a:cubicBezTo>
                  <a:pt x="235514" y="1749277"/>
                  <a:pt x="90917" y="1636727"/>
                  <a:pt x="216131" y="1720202"/>
                </a:cubicBezTo>
                <a:cubicBezTo>
                  <a:pt x="227215" y="1736828"/>
                  <a:pt x="233779" y="1757597"/>
                  <a:pt x="249382" y="1770079"/>
                </a:cubicBezTo>
                <a:cubicBezTo>
                  <a:pt x="263067" y="1781027"/>
                  <a:pt x="283584" y="1778867"/>
                  <a:pt x="299259" y="1786704"/>
                </a:cubicBezTo>
                <a:cubicBezTo>
                  <a:pt x="323569" y="1798859"/>
                  <a:pt x="400577" y="1858537"/>
                  <a:pt x="415637" y="1869832"/>
                </a:cubicBezTo>
                <a:cubicBezTo>
                  <a:pt x="570808" y="1864290"/>
                  <a:pt x="727156" y="1873076"/>
                  <a:pt x="881149" y="1853206"/>
                </a:cubicBezTo>
                <a:cubicBezTo>
                  <a:pt x="904468" y="1850197"/>
                  <a:pt x="910612" y="1814995"/>
                  <a:pt x="931026" y="1803330"/>
                </a:cubicBezTo>
                <a:cubicBezTo>
                  <a:pt x="950865" y="1791993"/>
                  <a:pt x="975361" y="1792246"/>
                  <a:pt x="997528" y="1786704"/>
                </a:cubicBezTo>
                <a:cubicBezTo>
                  <a:pt x="1014153" y="1775620"/>
                  <a:pt x="1029532" y="1762389"/>
                  <a:pt x="1047404" y="1753453"/>
                </a:cubicBezTo>
                <a:cubicBezTo>
                  <a:pt x="1063078" y="1745616"/>
                  <a:pt x="1083596" y="1747775"/>
                  <a:pt x="1097280" y="1736828"/>
                </a:cubicBezTo>
                <a:cubicBezTo>
                  <a:pt x="1112883" y="1724346"/>
                  <a:pt x="1116402" y="1701081"/>
                  <a:pt x="1130531" y="1686952"/>
                </a:cubicBezTo>
                <a:cubicBezTo>
                  <a:pt x="1144660" y="1672823"/>
                  <a:pt x="1163782" y="1664785"/>
                  <a:pt x="1180408" y="1653701"/>
                </a:cubicBezTo>
                <a:cubicBezTo>
                  <a:pt x="1191492" y="1637075"/>
                  <a:pt x="1199530" y="1617953"/>
                  <a:pt x="1213659" y="1603824"/>
                </a:cubicBezTo>
                <a:cubicBezTo>
                  <a:pt x="1324498" y="1492984"/>
                  <a:pt x="1208114" y="1653704"/>
                  <a:pt x="1296786" y="1520697"/>
                </a:cubicBezTo>
                <a:cubicBezTo>
                  <a:pt x="1302328" y="1504072"/>
                  <a:pt x="1303690" y="1485402"/>
                  <a:pt x="1313411" y="1470821"/>
                </a:cubicBezTo>
                <a:cubicBezTo>
                  <a:pt x="1326453" y="1451258"/>
                  <a:pt x="1353558" y="1442349"/>
                  <a:pt x="1363288" y="1420944"/>
                </a:cubicBezTo>
                <a:cubicBezTo>
                  <a:pt x="1382198" y="1379341"/>
                  <a:pt x="1396539" y="1287941"/>
                  <a:pt x="1396539" y="1287941"/>
                </a:cubicBezTo>
                <a:cubicBezTo>
                  <a:pt x="1399718" y="1221178"/>
                  <a:pt x="1420850" y="750036"/>
                  <a:pt x="1429789" y="656173"/>
                </a:cubicBezTo>
                <a:cubicBezTo>
                  <a:pt x="1431955" y="633427"/>
                  <a:pt x="1440403" y="611716"/>
                  <a:pt x="1446415" y="589672"/>
                </a:cubicBezTo>
                <a:cubicBezTo>
                  <a:pt x="1457031" y="550748"/>
                  <a:pt x="1468582" y="512086"/>
                  <a:pt x="1479666" y="473293"/>
                </a:cubicBezTo>
                <a:cubicBezTo>
                  <a:pt x="1473065" y="394090"/>
                  <a:pt x="1506007" y="270334"/>
                  <a:pt x="1413164" y="223912"/>
                </a:cubicBezTo>
                <a:cubicBezTo>
                  <a:pt x="1387890" y="211275"/>
                  <a:pt x="1357746" y="212828"/>
                  <a:pt x="1330037" y="207286"/>
                </a:cubicBezTo>
                <a:cubicBezTo>
                  <a:pt x="1190455" y="102601"/>
                  <a:pt x="1342179" y="201449"/>
                  <a:pt x="1180408" y="140784"/>
                </a:cubicBezTo>
                <a:cubicBezTo>
                  <a:pt x="1161699" y="133768"/>
                  <a:pt x="1148897" y="115404"/>
                  <a:pt x="1130531" y="107533"/>
                </a:cubicBezTo>
                <a:cubicBezTo>
                  <a:pt x="1109529" y="98532"/>
                  <a:pt x="1086196" y="96450"/>
                  <a:pt x="1064029" y="90908"/>
                </a:cubicBezTo>
                <a:cubicBezTo>
                  <a:pt x="882215" y="0"/>
                  <a:pt x="973589" y="32315"/>
                  <a:pt x="581891" y="74282"/>
                </a:cubicBezTo>
                <a:cubicBezTo>
                  <a:pt x="562023" y="76411"/>
                  <a:pt x="549364" y="97620"/>
                  <a:pt x="532015" y="107533"/>
                </a:cubicBezTo>
                <a:cubicBezTo>
                  <a:pt x="510497" y="119829"/>
                  <a:pt x="487680" y="129700"/>
                  <a:pt x="465513" y="140784"/>
                </a:cubicBezTo>
                <a:cubicBezTo>
                  <a:pt x="428743" y="177555"/>
                  <a:pt x="412055" y="200765"/>
                  <a:pt x="365760" y="223912"/>
                </a:cubicBezTo>
                <a:cubicBezTo>
                  <a:pt x="350085" y="231749"/>
                  <a:pt x="332509" y="234995"/>
                  <a:pt x="315884" y="240537"/>
                </a:cubicBezTo>
                <a:cubicBezTo>
                  <a:pt x="310342" y="257162"/>
                  <a:pt x="307770" y="275094"/>
                  <a:pt x="299259" y="290413"/>
                </a:cubicBezTo>
                <a:cubicBezTo>
                  <a:pt x="270018" y="343048"/>
                  <a:pt x="220242" y="406853"/>
                  <a:pt x="182880" y="456668"/>
                </a:cubicBezTo>
                <a:cubicBezTo>
                  <a:pt x="177338" y="506544"/>
                  <a:pt x="178426" y="557612"/>
                  <a:pt x="166255" y="606297"/>
                </a:cubicBezTo>
                <a:cubicBezTo>
                  <a:pt x="161409" y="625682"/>
                  <a:pt x="139323" y="637217"/>
                  <a:pt x="133004" y="656173"/>
                </a:cubicBezTo>
                <a:cubicBezTo>
                  <a:pt x="122344" y="688153"/>
                  <a:pt x="125065" y="723355"/>
                  <a:pt x="116379" y="755926"/>
                </a:cubicBezTo>
                <a:cubicBezTo>
                  <a:pt x="102833" y="806725"/>
                  <a:pt x="66502" y="852981"/>
                  <a:pt x="66502" y="905555"/>
                </a:cubicBezTo>
                <a:lnTo>
                  <a:pt x="66502" y="107181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0.04925 L 0.23264 0.41618 " pathEditMode="relative" rAng="0" ptsTypes="AA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" y="1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0.03006 L 0.69341 0.00902 " pathEditMode="relative" rAng="0" ptsTypes="AA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" y="-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5677 0.13642 " pathEditMode="relative" ptsTypes="AA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871 0.02312 L 0.56632 -0.19722 " pathEditMode="relative" rAng="0" ptsTypes="AA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" y="-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472 0.03538 L 0.08993 -0.25826 " pathEditMode="relative" rAng="0" ptsTypes="AA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" y="-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5" grpId="0" animBg="1"/>
      <p:bldP spid="29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8424936" cy="513318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	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bag.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			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chair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bus.</a:t>
            </a:r>
            <a:endParaRPr lang="cs-CZ" dirty="0" smtClean="0"/>
          </a:p>
        </p:txBody>
      </p:sp>
      <p:pic>
        <p:nvPicPr>
          <p:cNvPr id="4" name="Picture 3" descr="C:\Users\Marta\Desktop\pencil-person-cartoon-m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164288" y="260648"/>
            <a:ext cx="1512168" cy="2368068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2555776" y="188640"/>
            <a:ext cx="4320480" cy="864096"/>
          </a:xfrm>
          <a:prstGeom prst="wedgeEllipseCallout">
            <a:avLst>
              <a:gd name="adj1" fmla="val 58822"/>
              <a:gd name="adj2" fmla="val 58653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6" descr="C:\Users\Marta\Desktop\12257697691043387048adassoft_Livrio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196752"/>
            <a:ext cx="1176350" cy="1584176"/>
          </a:xfrm>
          <a:prstGeom prst="rect">
            <a:avLst/>
          </a:prstGeom>
          <a:noFill/>
        </p:spPr>
      </p:pic>
      <p:pic>
        <p:nvPicPr>
          <p:cNvPr id="7" name="Picture 11" descr="C:\Users\Marta\Desktop\red-pen-md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140968"/>
            <a:ext cx="1080120" cy="1251767"/>
          </a:xfrm>
          <a:prstGeom prst="rect">
            <a:avLst/>
          </a:prstGeom>
          <a:noFill/>
        </p:spPr>
      </p:pic>
      <p:pic>
        <p:nvPicPr>
          <p:cNvPr id="8" name="Picture 2" descr="děti,doprava,exkurze,iStockphoto,přeprava,školní autobusy,školy,studenti,vzdělání,zábava,zpět do školy"/>
          <p:cNvPicPr>
            <a:picLocks noChangeAspect="1" noChangeArrowheads="1"/>
          </p:cNvPicPr>
          <p:nvPr/>
        </p:nvPicPr>
        <p:blipFill>
          <a:blip r:embed="rId5" cstate="print"/>
          <a:srcRect t="7143" b="9524"/>
          <a:stretch>
            <a:fillRect/>
          </a:stretch>
        </p:blipFill>
        <p:spPr bwMode="auto">
          <a:xfrm>
            <a:off x="755576" y="4581128"/>
            <a:ext cx="2160240" cy="1800199"/>
          </a:xfrm>
          <a:prstGeom prst="rect">
            <a:avLst/>
          </a:prstGeom>
          <a:noFill/>
        </p:spPr>
      </p:pic>
      <p:pic>
        <p:nvPicPr>
          <p:cNvPr id="9" name="Picture 2" descr="C:\Users\Marta\Desktop\student-chair-md[1].png"/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 flipH="1">
            <a:off x="4788024" y="4293096"/>
            <a:ext cx="1152128" cy="1600178"/>
          </a:xfrm>
          <a:prstGeom prst="rect">
            <a:avLst/>
          </a:prstGeom>
          <a:noFill/>
        </p:spPr>
      </p:pic>
      <p:pic>
        <p:nvPicPr>
          <p:cNvPr id="10" name="Picture 2" descr="backpack 0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1988840"/>
            <a:ext cx="1224136" cy="166618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347864" y="1340768"/>
            <a:ext cx="1440160" cy="50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56176" y="3140968"/>
            <a:ext cx="22322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635896" y="3717032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308304" y="4797152"/>
            <a:ext cx="129614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139952" y="5877272"/>
            <a:ext cx="216024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268760"/>
            <a:ext cx="8352928" cy="525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blue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				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bus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bag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pink.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      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brown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C:\Users\Marta\Desktop\pencil-person-cartoon-m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512168" cy="2368068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2123728" y="188640"/>
            <a:ext cx="6624736" cy="936104"/>
          </a:xfrm>
          <a:prstGeom prst="wedgeEllipseCallout">
            <a:avLst>
              <a:gd name="adj1" fmla="val -58665"/>
              <a:gd name="adj2" fmla="val 5362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3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3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6" descr="C:\Users\Marta\Desktop\12257697691043387048adassoft_Livrio.svg.me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 flipH="1" flipV="1">
            <a:off x="7164288" y="1196752"/>
            <a:ext cx="1032334" cy="1390231"/>
          </a:xfrm>
          <a:prstGeom prst="rect">
            <a:avLst/>
          </a:prstGeom>
          <a:noFill/>
        </p:spPr>
      </p:pic>
      <p:pic>
        <p:nvPicPr>
          <p:cNvPr id="7" name="Picture 2" descr="backpack 0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4005064"/>
            <a:ext cx="1375500" cy="1872209"/>
          </a:xfrm>
          <a:prstGeom prst="rect">
            <a:avLst/>
          </a:prstGeom>
          <a:noFill/>
        </p:spPr>
      </p:pic>
      <p:pic>
        <p:nvPicPr>
          <p:cNvPr id="8" name="Picture 8" descr="pencil large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EFFFC"/>
              </a:clrFrom>
              <a:clrTo>
                <a:srgbClr val="FEFFFC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4941168"/>
            <a:ext cx="1080120" cy="1230211"/>
          </a:xfrm>
          <a:prstGeom prst="rect">
            <a:avLst/>
          </a:prstGeom>
          <a:noFill/>
        </p:spPr>
      </p:pic>
      <p:pic>
        <p:nvPicPr>
          <p:cNvPr id="9" name="Picture 11" descr="C:\Users\Marta\Desktop\red-pen-md[1].pn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2060848"/>
            <a:ext cx="1080120" cy="1251767"/>
          </a:xfrm>
          <a:prstGeom prst="rect">
            <a:avLst/>
          </a:prstGeom>
          <a:noFill/>
        </p:spPr>
      </p:pic>
      <p:pic>
        <p:nvPicPr>
          <p:cNvPr id="10" name="Picture 2" descr="děti,doprava,exkurze,iStockphoto,přeprava,školní autobusy,školy,studenti,vzdělání,zábava,zpět do školy"/>
          <p:cNvPicPr>
            <a:picLocks noChangeAspect="1" noChangeArrowheads="1"/>
          </p:cNvPicPr>
          <p:nvPr/>
        </p:nvPicPr>
        <p:blipFill>
          <a:blip r:embed="rId7" cstate="print"/>
          <a:srcRect t="7143" b="9524"/>
          <a:stretch>
            <a:fillRect/>
          </a:stretch>
        </p:blipFill>
        <p:spPr bwMode="auto">
          <a:xfrm>
            <a:off x="6804248" y="2924943"/>
            <a:ext cx="1728192" cy="1440159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724128" y="1412776"/>
            <a:ext cx="1152128" cy="540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347864" y="2420888"/>
            <a:ext cx="2628000" cy="540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3573016"/>
            <a:ext cx="4320480" cy="540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83768" y="4725144"/>
            <a:ext cx="3924000" cy="540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491880" y="5877272"/>
            <a:ext cx="3672408" cy="540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908720"/>
            <a:ext cx="8712968" cy="55652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ŠKOLNÍ VĚCI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book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:MC900346275|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ŠKOLA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=%C5%A0KOLN%C3%8D+BUDOVA&amp;ex=1#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:MC900382578|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AUTOBUS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=%C5%A0KOLA&amp;ex=1#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:MP900439367|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UČITELKA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=%C5%A0KOLA&amp;ex=1#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:MP900439464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ŽÁK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school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-boy.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TABULE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http://pixabay.com/cs/%C5%A1koly-%C4%8Dern%C3%A1-zelen%C3%A1-obrys-d%C4%9Bti-34694/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ŽIDLE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-student-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chair.html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LAVICE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=T%C5%98%C3%8DDA&amp;ex=1#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:MC900343343|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TAŠKA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?album=37&amp;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=29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TUŽKA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?album=37&amp;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=320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KNIHA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-24851.html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PERO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red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pen.html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ŽLUTÁ TUŽKA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pencil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-person-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cartoon.html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AUTO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http://pixabay.com/cs/nov%C3%A9-%C4%8Derven%C3%A1-auto-sport-40241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MEDVÍDEK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http://pixabay.com/cs/medv%C3%ADdek-medv%C4%9Bd-hra%C4%8Dka-m%C4%9Bkk%C3%BD-zv%C3%AD%C5%99e-2142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VLÁČEK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7"/>
              </a:rPr>
              <a:t>http://pixabay.com/cs/kreslen%C3%BD-film-hra%C4%8Dky-vlak-hra-d%C4%9Bti-41398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76</TotalTime>
  <Words>327</Words>
  <Application>Microsoft Office PowerPoint</Application>
  <PresentationFormat>Předvádění na obrazovce (4:3)</PresentationFormat>
  <Paragraphs>92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</vt:lpstr>
      <vt:lpstr>SCHOOL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</dc:title>
  <dc:creator>Marta</dc:creator>
  <cp:lastModifiedBy>Marta</cp:lastModifiedBy>
  <cp:revision>19</cp:revision>
  <dcterms:created xsi:type="dcterms:W3CDTF">2012-08-08T17:40:32Z</dcterms:created>
  <dcterms:modified xsi:type="dcterms:W3CDTF">2013-01-01T20:46:29Z</dcterms:modified>
</cp:coreProperties>
</file>