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7" r:id="rId2"/>
    <p:sldId id="268" r:id="rId3"/>
    <p:sldId id="256" r:id="rId4"/>
    <p:sldId id="261" r:id="rId5"/>
    <p:sldId id="262" r:id="rId6"/>
    <p:sldId id="263" r:id="rId7"/>
    <p:sldId id="265" r:id="rId8"/>
    <p:sldId id="266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30D9F"/>
    <a:srgbClr val="28AE12"/>
    <a:srgbClr val="222E9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14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E025804-03A0-48F1-9056-6CA6780D65FF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33F548E5-B13E-4C12-8596-EB1F09F221AD}" type="parTrans" cxnId="{B99940B8-F8DF-456C-852E-26E481202F8B}">
      <dgm:prSet/>
      <dgm:spPr/>
      <dgm:t>
        <a:bodyPr/>
        <a:lstStyle/>
        <a:p>
          <a:endParaRPr lang="cs-CZ"/>
        </a:p>
      </dgm:t>
    </dgm:pt>
    <dgm:pt modelId="{192DA1F7-32A3-4D98-B311-4791BFE0A88B}" type="sibTrans" cxnId="{B99940B8-F8DF-456C-852E-26E481202F8B}">
      <dgm:prSet/>
      <dgm:spPr/>
      <dgm:t>
        <a:bodyPr/>
        <a:lstStyle/>
        <a:p>
          <a:endParaRPr lang="cs-CZ"/>
        </a:p>
      </dgm:t>
    </dgm:pt>
    <dgm:pt modelId="{A47FABEA-5ED9-4E86-9D4A-DFE34E2DB76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0CB3D6FB-BCCB-4376-B00B-C7CC0B5157C9}" type="parTrans" cxnId="{1DAF5969-9334-4866-B183-D00461DF79A5}">
      <dgm:prSet/>
      <dgm:spPr/>
      <dgm:t>
        <a:bodyPr/>
        <a:lstStyle/>
        <a:p>
          <a:endParaRPr lang="cs-CZ"/>
        </a:p>
      </dgm:t>
    </dgm:pt>
    <dgm:pt modelId="{D08EF5FB-A1DF-4604-BBB6-5E5BD27162A6}" type="sibTrans" cxnId="{1DAF5969-9334-4866-B183-D00461DF79A5}">
      <dgm:prSet/>
      <dgm:spPr/>
      <dgm:t>
        <a:bodyPr/>
        <a:lstStyle/>
        <a:p>
          <a:endParaRPr lang="cs-CZ"/>
        </a:p>
      </dgm:t>
    </dgm:pt>
    <dgm:pt modelId="{C11E4586-2D01-48AC-8C08-9F69EDB4937C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76AC348-D192-47FB-A514-DDD05EC84484}" type="parTrans" cxnId="{EA184851-CB8B-4AC4-8F38-7E9CDB3BF55E}">
      <dgm:prSet/>
      <dgm:spPr/>
      <dgm:t>
        <a:bodyPr/>
        <a:lstStyle/>
        <a:p>
          <a:endParaRPr lang="cs-CZ"/>
        </a:p>
      </dgm:t>
    </dgm:pt>
    <dgm:pt modelId="{567CA610-09C0-4404-8A31-41A9FAA8EB89}" type="sibTrans" cxnId="{EA184851-CB8B-4AC4-8F38-7E9CDB3BF55E}">
      <dgm:prSet/>
      <dgm:spPr/>
      <dgm:t>
        <a:bodyPr/>
        <a:lstStyle/>
        <a:p>
          <a:endParaRPr lang="cs-CZ"/>
        </a:p>
      </dgm:t>
    </dgm:pt>
    <dgm:pt modelId="{7E4BEF06-F531-4E50-AED0-842C0C6B188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VY_32_INOVACE_02_DUM č.13_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Body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7A8FFC0-9171-4BA8-BADF-8197113779EB}" type="parTrans" cxnId="{1315399A-DBB9-411E-BEDA-FA083E534B13}">
      <dgm:prSet/>
      <dgm:spPr/>
      <dgm:t>
        <a:bodyPr/>
        <a:lstStyle/>
        <a:p>
          <a:endParaRPr lang="cs-CZ"/>
        </a:p>
      </dgm:t>
    </dgm:pt>
    <dgm:pt modelId="{0CD248DE-3BC1-4F47-B762-F6C193AB68D9}" type="sibTrans" cxnId="{1315399A-DBB9-411E-BEDA-FA083E534B13}">
      <dgm:prSet/>
      <dgm:spPr/>
      <dgm:t>
        <a:bodyPr/>
        <a:lstStyle/>
        <a:p>
          <a:endParaRPr lang="cs-CZ"/>
        </a:p>
      </dgm:t>
    </dgm:pt>
    <dgm:pt modelId="{322E4B8A-9065-4653-9DBD-37A2912509C3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</a:t>
          </a:r>
          <a:r>
            <a:rPr lang="cs-CZ" sz="1600" smtClean="0">
              <a:latin typeface="Times New Roman" pitchFamily="18" charset="0"/>
              <a:cs typeface="Times New Roman" pitchFamily="18" charset="0"/>
            </a:rPr>
            <a:t>13                                     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DATUM: 11.8.2012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D9248AB6-0A2C-4D2D-BCB8-CC1942A4EBE1}" type="parTrans" cxnId="{5446A976-AB71-4150-8B22-C3D6CCA1915B}">
      <dgm:prSet/>
      <dgm:spPr/>
      <dgm:t>
        <a:bodyPr/>
        <a:lstStyle/>
        <a:p>
          <a:endParaRPr lang="cs-CZ"/>
        </a:p>
      </dgm:t>
    </dgm:pt>
    <dgm:pt modelId="{1482E13D-6B56-4974-92BA-37CB4B3262D9}" type="sibTrans" cxnId="{5446A976-AB71-4150-8B22-C3D6CCA1915B}">
      <dgm:prSet/>
      <dgm:spPr/>
      <dgm:t>
        <a:bodyPr/>
        <a:lstStyle/>
        <a:p>
          <a:endParaRPr lang="cs-CZ"/>
        </a:p>
      </dgm:t>
    </dgm:pt>
    <dgm:pt modelId="{68C311C8-20AE-4DD2-99D7-B8510E74C1B0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934A8BBE-CBCB-45E0-B1ED-754AEBC1DE04}" type="parTrans" cxnId="{034BA3B3-24CC-4922-8DFD-228588B3D283}">
      <dgm:prSet/>
      <dgm:spPr/>
      <dgm:t>
        <a:bodyPr/>
        <a:lstStyle/>
        <a:p>
          <a:endParaRPr lang="cs-CZ"/>
        </a:p>
      </dgm:t>
    </dgm:pt>
    <dgm:pt modelId="{7213E143-9832-47E0-A2EB-2FCFD0834379}" type="sibTrans" cxnId="{034BA3B3-24CC-4922-8DFD-228588B3D28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6CA28544-59A5-4B40-858B-8DDD56A9233E}" type="pres">
      <dgm:prSet presAssocID="{3E025804-03A0-48F1-9056-6CA6780D65FF}" presName="vertSpace2" presStyleLbl="node1" presStyleIdx="0" presStyleCnt="7"/>
      <dgm:spPr/>
    </dgm:pt>
    <dgm:pt modelId="{B4480BBF-02C4-46F9-916F-4047D23D8E05}" type="pres">
      <dgm:prSet presAssocID="{3E025804-03A0-48F1-9056-6CA6780D65FF}" presName="circle2" presStyleLbl="node1" presStyleIdx="1" presStyleCnt="7"/>
      <dgm:spPr/>
    </dgm:pt>
    <dgm:pt modelId="{A0854D5A-21E4-4F08-95AE-AE2B9E10FCD0}" type="pres">
      <dgm:prSet presAssocID="{3E025804-03A0-48F1-9056-6CA6780D65FF}" presName="rect2" presStyleLbl="alignAcc1" presStyleIdx="1" presStyleCnt="7"/>
      <dgm:spPr/>
      <dgm:t>
        <a:bodyPr/>
        <a:lstStyle/>
        <a:p>
          <a:endParaRPr lang="cs-CZ"/>
        </a:p>
      </dgm:t>
    </dgm:pt>
    <dgm:pt modelId="{D0C48F06-F9F9-463B-9459-4DD997D03BF0}" type="pres">
      <dgm:prSet presAssocID="{A47FABEA-5ED9-4E86-9D4A-DFE34E2DB764}" presName="vertSpace3" presStyleLbl="node1" presStyleIdx="1" presStyleCnt="7"/>
      <dgm:spPr/>
    </dgm:pt>
    <dgm:pt modelId="{4E0F7EE1-9D75-4F77-B461-C01D50196E75}" type="pres">
      <dgm:prSet presAssocID="{A47FABEA-5ED9-4E86-9D4A-DFE34E2DB764}" presName="circle3" presStyleLbl="node1" presStyleIdx="2" presStyleCnt="7"/>
      <dgm:spPr/>
    </dgm:pt>
    <dgm:pt modelId="{51FDAC3E-FF87-499E-AFB7-FEB26B2D3663}" type="pres">
      <dgm:prSet presAssocID="{A47FABEA-5ED9-4E86-9D4A-DFE34E2DB764}" presName="rect3" presStyleLbl="alignAcc1" presStyleIdx="2" presStyleCnt="7"/>
      <dgm:spPr/>
      <dgm:t>
        <a:bodyPr/>
        <a:lstStyle/>
        <a:p>
          <a:endParaRPr lang="cs-CZ"/>
        </a:p>
      </dgm:t>
    </dgm:pt>
    <dgm:pt modelId="{2AA7DD70-68CB-4B84-A155-06542D7780CE}" type="pres">
      <dgm:prSet presAssocID="{C11E4586-2D01-48AC-8C08-9F69EDB4937C}" presName="vertSpace4" presStyleLbl="node1" presStyleIdx="2" presStyleCnt="7"/>
      <dgm:spPr/>
    </dgm:pt>
    <dgm:pt modelId="{0140CB32-6480-4D24-9868-2A0049C65034}" type="pres">
      <dgm:prSet presAssocID="{C11E4586-2D01-48AC-8C08-9F69EDB4937C}" presName="circle4" presStyleLbl="node1" presStyleIdx="3" presStyleCnt="7"/>
      <dgm:spPr/>
    </dgm:pt>
    <dgm:pt modelId="{534D5F1E-1C4B-4EFC-A842-E082F072E003}" type="pres">
      <dgm:prSet presAssocID="{C11E4586-2D01-48AC-8C08-9F69EDB4937C}" presName="rect4" presStyleLbl="alignAcc1" presStyleIdx="3" presStyleCnt="7"/>
      <dgm:spPr/>
      <dgm:t>
        <a:bodyPr/>
        <a:lstStyle/>
        <a:p>
          <a:endParaRPr lang="cs-CZ"/>
        </a:p>
      </dgm:t>
    </dgm:pt>
    <dgm:pt modelId="{3F678FA7-3A30-461A-BEDB-D39646FF0227}" type="pres">
      <dgm:prSet presAssocID="{7E4BEF06-F531-4E50-AED0-842C0C6B1889}" presName="vertSpace5" presStyleLbl="node1" presStyleIdx="3" presStyleCnt="7"/>
      <dgm:spPr/>
    </dgm:pt>
    <dgm:pt modelId="{D66A4D3D-037A-41B9-8E68-591683E975A4}" type="pres">
      <dgm:prSet presAssocID="{7E4BEF06-F531-4E50-AED0-842C0C6B1889}" presName="circle5" presStyleLbl="node1" presStyleIdx="4" presStyleCnt="7"/>
      <dgm:spPr/>
    </dgm:pt>
    <dgm:pt modelId="{EBA5BFEE-AEC0-4745-A5EF-0B349EF2BB30}" type="pres">
      <dgm:prSet presAssocID="{7E4BEF06-F531-4E50-AED0-842C0C6B1889}" presName="rect5" presStyleLbl="alignAcc1" presStyleIdx="4" presStyleCnt="7"/>
      <dgm:spPr/>
      <dgm:t>
        <a:bodyPr/>
        <a:lstStyle/>
        <a:p>
          <a:endParaRPr lang="cs-CZ"/>
        </a:p>
      </dgm:t>
    </dgm:pt>
    <dgm:pt modelId="{7C386980-388D-4310-A01D-8C839B71CAEA}" type="pres">
      <dgm:prSet presAssocID="{322E4B8A-9065-4653-9DBD-37A2912509C3}" presName="vertSpace6" presStyleLbl="node1" presStyleIdx="4" presStyleCnt="7"/>
      <dgm:spPr/>
    </dgm:pt>
    <dgm:pt modelId="{CDE30CB6-E476-4DAC-B072-230882B589D7}" type="pres">
      <dgm:prSet presAssocID="{322E4B8A-9065-4653-9DBD-37A2912509C3}" presName="circle6" presStyleLbl="node1" presStyleIdx="5" presStyleCnt="7"/>
      <dgm:spPr/>
    </dgm:pt>
    <dgm:pt modelId="{872DD254-857C-49E6-B5B5-5951547F88D2}" type="pres">
      <dgm:prSet presAssocID="{322E4B8A-9065-4653-9DBD-37A2912509C3}" presName="rect6" presStyleLbl="alignAcc1" presStyleIdx="5" presStyleCnt="7"/>
      <dgm:spPr/>
      <dgm:t>
        <a:bodyPr/>
        <a:lstStyle/>
        <a:p>
          <a:endParaRPr lang="cs-CZ"/>
        </a:p>
      </dgm:t>
    </dgm:pt>
    <dgm:pt modelId="{4838EA9B-0724-4466-A9E6-3270CA97E841}" type="pres">
      <dgm:prSet presAssocID="{68C311C8-20AE-4DD2-99D7-B8510E74C1B0}" presName="vertSpace7" presStyleLbl="node1" presStyleIdx="5" presStyleCnt="7"/>
      <dgm:spPr/>
    </dgm:pt>
    <dgm:pt modelId="{6DF68627-F80C-4489-A1B3-C7E4473AAD5A}" type="pres">
      <dgm:prSet presAssocID="{68C311C8-20AE-4DD2-99D7-B8510E74C1B0}" presName="circle7" presStyleLbl="node1" presStyleIdx="6" presStyleCnt="7"/>
      <dgm:spPr/>
    </dgm:pt>
    <dgm:pt modelId="{D508E054-3AF2-4A20-8DE0-DF9B94E0DCD5}" type="pres">
      <dgm:prSet presAssocID="{68C311C8-20AE-4DD2-99D7-B8510E74C1B0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2DD63F-58AB-4E1D-B09F-082CEB2C6DBB}" type="pres">
      <dgm:prSet presAssocID="{3E025804-03A0-48F1-9056-6CA6780D65FF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30B787-C524-4525-8569-E031C392B56A}" type="pres">
      <dgm:prSet presAssocID="{A47FABEA-5ED9-4E86-9D4A-DFE34E2DB764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D68A4D-5852-4ECF-AB0C-EAB180A4BE4F}" type="pres">
      <dgm:prSet presAssocID="{C11E4586-2D01-48AC-8C08-9F69EDB4937C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8E2AB3-EF62-4111-ACD8-7CD06FB751A0}" type="pres">
      <dgm:prSet presAssocID="{7E4BEF06-F531-4E50-AED0-842C0C6B1889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305E46-BCE8-42F1-B1FB-87B12770ACCD}" type="pres">
      <dgm:prSet presAssocID="{322E4B8A-9065-4653-9DBD-37A2912509C3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7E846E-0096-459E-B3B2-C6B5D46896BD}" type="pres">
      <dgm:prSet presAssocID="{68C311C8-20AE-4DD2-99D7-B8510E74C1B0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EDCCF4-30B1-4178-8542-0A4B0C4889D0}" type="presOf" srcId="{C11E4586-2D01-48AC-8C08-9F69EDB4937C}" destId="{534D5F1E-1C4B-4EFC-A842-E082F072E003}" srcOrd="0" destOrd="0" presId="urn:microsoft.com/office/officeart/2005/8/layout/target3"/>
    <dgm:cxn modelId="{B3AC2EFD-15AD-47DD-8C0E-088E55B0DEB7}" type="presOf" srcId="{D1D4F407-5343-4D3F-B5B9-D407B03CAEB4}" destId="{AED2198E-93D5-4001-81B4-73124B309672}" srcOrd="1" destOrd="0" presId="urn:microsoft.com/office/officeart/2005/8/layout/target3"/>
    <dgm:cxn modelId="{4A575700-0F9C-4688-9A2D-57D398DBDF97}" type="presOf" srcId="{A47FABEA-5ED9-4E86-9D4A-DFE34E2DB764}" destId="{E830B787-C524-4525-8569-E031C392B56A}" srcOrd="1" destOrd="0" presId="urn:microsoft.com/office/officeart/2005/8/layout/target3"/>
    <dgm:cxn modelId="{92598D8F-9B9D-4DF5-89CE-5ED07F68B2AA}" type="presOf" srcId="{322E4B8A-9065-4653-9DBD-37A2912509C3}" destId="{D1305E46-BCE8-42F1-B1FB-87B12770ACCD}" srcOrd="1" destOrd="0" presId="urn:microsoft.com/office/officeart/2005/8/layout/target3"/>
    <dgm:cxn modelId="{5F6F0B60-9668-4983-8F77-A5C407F69A92}" type="presOf" srcId="{68C311C8-20AE-4DD2-99D7-B8510E74C1B0}" destId="{D508E054-3AF2-4A20-8DE0-DF9B94E0DCD5}" srcOrd="0" destOrd="0" presId="urn:microsoft.com/office/officeart/2005/8/layout/target3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EA184851-CB8B-4AC4-8F38-7E9CDB3BF55E}" srcId="{757F3AB3-0718-4624-B441-E567A8F0AB56}" destId="{C11E4586-2D01-48AC-8C08-9F69EDB4937C}" srcOrd="3" destOrd="0" parTransId="{476AC348-D192-47FB-A514-DDD05EC84484}" sibTransId="{567CA610-09C0-4404-8A31-41A9FAA8EB89}"/>
    <dgm:cxn modelId="{378C1B8E-CC20-427E-AC41-50AD0EF6A849}" type="presOf" srcId="{7E4BEF06-F531-4E50-AED0-842C0C6B1889}" destId="{5F8E2AB3-EF62-4111-ACD8-7CD06FB751A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192003B-3B85-477B-A812-9C9A75D05258}" type="presOf" srcId="{D1D4F407-5343-4D3F-B5B9-D407B03CAEB4}" destId="{D005CE8C-CC26-4C3E-AC11-E15060ECD759}" srcOrd="0" destOrd="0" presId="urn:microsoft.com/office/officeart/2005/8/layout/target3"/>
    <dgm:cxn modelId="{8FF15694-E533-4641-BDB2-92BDFA0E96A6}" type="presOf" srcId="{322E4B8A-9065-4653-9DBD-37A2912509C3}" destId="{872DD254-857C-49E6-B5B5-5951547F88D2}" srcOrd="0" destOrd="0" presId="urn:microsoft.com/office/officeart/2005/8/layout/target3"/>
    <dgm:cxn modelId="{5EBC6DF3-7B46-40DB-BBFF-D53D960CA8AE}" type="presOf" srcId="{68C311C8-20AE-4DD2-99D7-B8510E74C1B0}" destId="{0F7E846E-0096-459E-B3B2-C6B5D46896BD}" srcOrd="1" destOrd="0" presId="urn:microsoft.com/office/officeart/2005/8/layout/target3"/>
    <dgm:cxn modelId="{034BA3B3-24CC-4922-8DFD-228588B3D283}" srcId="{757F3AB3-0718-4624-B441-E567A8F0AB56}" destId="{68C311C8-20AE-4DD2-99D7-B8510E74C1B0}" srcOrd="6" destOrd="0" parTransId="{934A8BBE-CBCB-45E0-B1ED-754AEBC1DE04}" sibTransId="{7213E143-9832-47E0-A2EB-2FCFD0834379}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1315399A-DBB9-411E-BEDA-FA083E534B13}" srcId="{757F3AB3-0718-4624-B441-E567A8F0AB56}" destId="{7E4BEF06-F531-4E50-AED0-842C0C6B1889}" srcOrd="4" destOrd="0" parTransId="{E7A8FFC0-9171-4BA8-BADF-8197113779EB}" sibTransId="{0CD248DE-3BC1-4F47-B762-F6C193AB68D9}"/>
    <dgm:cxn modelId="{1DAF5969-9334-4866-B183-D00461DF79A5}" srcId="{757F3AB3-0718-4624-B441-E567A8F0AB56}" destId="{A47FABEA-5ED9-4E86-9D4A-DFE34E2DB764}" srcOrd="2" destOrd="0" parTransId="{0CB3D6FB-BCCB-4376-B00B-C7CC0B5157C9}" sibTransId="{D08EF5FB-A1DF-4604-BBB6-5E5BD27162A6}"/>
    <dgm:cxn modelId="{77BBAF36-296C-4DC9-8BC3-4DC9699D210A}" type="presOf" srcId="{757F3AB3-0718-4624-B441-E567A8F0AB56}" destId="{333A1088-737F-45CB-B68E-254E46348037}" srcOrd="0" destOrd="0" presId="urn:microsoft.com/office/officeart/2005/8/layout/target3"/>
    <dgm:cxn modelId="{15A3C8C3-355D-4603-B125-141C92697043}" type="presOf" srcId="{A47FABEA-5ED9-4E86-9D4A-DFE34E2DB764}" destId="{51FDAC3E-FF87-499E-AFB7-FEB26B2D3663}" srcOrd="0" destOrd="0" presId="urn:microsoft.com/office/officeart/2005/8/layout/target3"/>
    <dgm:cxn modelId="{6D60BEDD-CF65-4474-8F60-D0B6A022C86F}" type="presOf" srcId="{C11E4586-2D01-48AC-8C08-9F69EDB4937C}" destId="{5AD68A4D-5852-4ECF-AB0C-EAB180A4BE4F}" srcOrd="1" destOrd="0" presId="urn:microsoft.com/office/officeart/2005/8/layout/target3"/>
    <dgm:cxn modelId="{5446A976-AB71-4150-8B22-C3D6CCA1915B}" srcId="{757F3AB3-0718-4624-B441-E567A8F0AB56}" destId="{322E4B8A-9065-4653-9DBD-37A2912509C3}" srcOrd="5" destOrd="0" parTransId="{D9248AB6-0A2C-4D2D-BCB8-CC1942A4EBE1}" sibTransId="{1482E13D-6B56-4974-92BA-37CB4B3262D9}"/>
    <dgm:cxn modelId="{4A280DC3-8963-4AC7-922D-9BE5B0B019CF}" type="presOf" srcId="{3E025804-03A0-48F1-9056-6CA6780D65FF}" destId="{AE2DD63F-58AB-4E1D-B09F-082CEB2C6DBB}" srcOrd="1" destOrd="0" presId="urn:microsoft.com/office/officeart/2005/8/layout/target3"/>
    <dgm:cxn modelId="{C3EA12D6-E4D3-409A-8682-0160EEA2A7E5}" type="presOf" srcId="{3E025804-03A0-48F1-9056-6CA6780D65FF}" destId="{A0854D5A-21E4-4F08-95AE-AE2B9E10FCD0}" srcOrd="0" destOrd="0" presId="urn:microsoft.com/office/officeart/2005/8/layout/target3"/>
    <dgm:cxn modelId="{B99940B8-F8DF-456C-852E-26E481202F8B}" srcId="{757F3AB3-0718-4624-B441-E567A8F0AB56}" destId="{3E025804-03A0-48F1-9056-6CA6780D65FF}" srcOrd="1" destOrd="0" parTransId="{33F548E5-B13E-4C12-8596-EB1F09F221AD}" sibTransId="{192DA1F7-32A3-4D98-B311-4791BFE0A88B}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055E009C-71E7-4D0C-91C1-B36DAD5FA773}" type="presOf" srcId="{7E4BEF06-F531-4E50-AED0-842C0C6B1889}" destId="{EBA5BFEE-AEC0-4745-A5EF-0B349EF2BB30}" srcOrd="0" destOrd="0" presId="urn:microsoft.com/office/officeart/2005/8/layout/target3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F65D2DC0-427C-4FE8-AAB6-06A79604A613}" type="presParOf" srcId="{333A1088-737F-45CB-B68E-254E46348037}" destId="{F5ABB229-8D3B-4694-996A-96F23CF14429}" srcOrd="0" destOrd="0" presId="urn:microsoft.com/office/officeart/2005/8/layout/target3"/>
    <dgm:cxn modelId="{F4CDDE73-B60F-4920-AF8A-30FE8F978132}" type="presParOf" srcId="{333A1088-737F-45CB-B68E-254E46348037}" destId="{F41139FD-01EE-4571-8B17-4FB00FC51163}" srcOrd="1" destOrd="0" presId="urn:microsoft.com/office/officeart/2005/8/layout/target3"/>
    <dgm:cxn modelId="{61B34B4B-B001-4CF4-AF4F-5CDC7ADBBD95}" type="presParOf" srcId="{333A1088-737F-45CB-B68E-254E46348037}" destId="{D005CE8C-CC26-4C3E-AC11-E15060ECD759}" srcOrd="2" destOrd="0" presId="urn:microsoft.com/office/officeart/2005/8/layout/target3"/>
    <dgm:cxn modelId="{2535A8BD-48E0-4127-8DF8-3F83E879D5A1}" type="presParOf" srcId="{333A1088-737F-45CB-B68E-254E46348037}" destId="{6CA28544-59A5-4B40-858B-8DDD56A9233E}" srcOrd="3" destOrd="0" presId="urn:microsoft.com/office/officeart/2005/8/layout/target3"/>
    <dgm:cxn modelId="{1810EDE2-6FE9-41CF-A21D-492285A55676}" type="presParOf" srcId="{333A1088-737F-45CB-B68E-254E46348037}" destId="{B4480BBF-02C4-46F9-916F-4047D23D8E05}" srcOrd="4" destOrd="0" presId="urn:microsoft.com/office/officeart/2005/8/layout/target3"/>
    <dgm:cxn modelId="{A77537BB-37D8-40CE-A115-308A226A1CA1}" type="presParOf" srcId="{333A1088-737F-45CB-B68E-254E46348037}" destId="{A0854D5A-21E4-4F08-95AE-AE2B9E10FCD0}" srcOrd="5" destOrd="0" presId="urn:microsoft.com/office/officeart/2005/8/layout/target3"/>
    <dgm:cxn modelId="{9AF3090F-FBBD-4775-AB0E-568715EE014D}" type="presParOf" srcId="{333A1088-737F-45CB-B68E-254E46348037}" destId="{D0C48F06-F9F9-463B-9459-4DD997D03BF0}" srcOrd="6" destOrd="0" presId="urn:microsoft.com/office/officeart/2005/8/layout/target3"/>
    <dgm:cxn modelId="{6B12F00F-CEED-4EBD-928B-EEC499FBB903}" type="presParOf" srcId="{333A1088-737F-45CB-B68E-254E46348037}" destId="{4E0F7EE1-9D75-4F77-B461-C01D50196E75}" srcOrd="7" destOrd="0" presId="urn:microsoft.com/office/officeart/2005/8/layout/target3"/>
    <dgm:cxn modelId="{3D3C1B81-F041-4044-8FB8-397509A83160}" type="presParOf" srcId="{333A1088-737F-45CB-B68E-254E46348037}" destId="{51FDAC3E-FF87-499E-AFB7-FEB26B2D3663}" srcOrd="8" destOrd="0" presId="urn:microsoft.com/office/officeart/2005/8/layout/target3"/>
    <dgm:cxn modelId="{BD474A18-C7C1-43ED-ACFA-2345C87958FE}" type="presParOf" srcId="{333A1088-737F-45CB-B68E-254E46348037}" destId="{2AA7DD70-68CB-4B84-A155-06542D7780CE}" srcOrd="9" destOrd="0" presId="urn:microsoft.com/office/officeart/2005/8/layout/target3"/>
    <dgm:cxn modelId="{FF2FE944-C581-4B00-9BD7-A023892A5B63}" type="presParOf" srcId="{333A1088-737F-45CB-B68E-254E46348037}" destId="{0140CB32-6480-4D24-9868-2A0049C65034}" srcOrd="10" destOrd="0" presId="urn:microsoft.com/office/officeart/2005/8/layout/target3"/>
    <dgm:cxn modelId="{B230751D-28C3-4EC8-982E-25E4ED66AFEB}" type="presParOf" srcId="{333A1088-737F-45CB-B68E-254E46348037}" destId="{534D5F1E-1C4B-4EFC-A842-E082F072E003}" srcOrd="11" destOrd="0" presId="urn:microsoft.com/office/officeart/2005/8/layout/target3"/>
    <dgm:cxn modelId="{1948F0EF-CCC1-4315-B9B2-2D33259C0927}" type="presParOf" srcId="{333A1088-737F-45CB-B68E-254E46348037}" destId="{3F678FA7-3A30-461A-BEDB-D39646FF0227}" srcOrd="12" destOrd="0" presId="urn:microsoft.com/office/officeart/2005/8/layout/target3"/>
    <dgm:cxn modelId="{2850BF5B-F758-48DF-A661-0806091BEFB8}" type="presParOf" srcId="{333A1088-737F-45CB-B68E-254E46348037}" destId="{D66A4D3D-037A-41B9-8E68-591683E975A4}" srcOrd="13" destOrd="0" presId="urn:microsoft.com/office/officeart/2005/8/layout/target3"/>
    <dgm:cxn modelId="{03EAB696-20A4-4DDE-A21E-01DC66FABB9B}" type="presParOf" srcId="{333A1088-737F-45CB-B68E-254E46348037}" destId="{EBA5BFEE-AEC0-4745-A5EF-0B349EF2BB30}" srcOrd="14" destOrd="0" presId="urn:microsoft.com/office/officeart/2005/8/layout/target3"/>
    <dgm:cxn modelId="{BAD9696B-F405-48F1-B0A9-CC01D463A525}" type="presParOf" srcId="{333A1088-737F-45CB-B68E-254E46348037}" destId="{7C386980-388D-4310-A01D-8C839B71CAEA}" srcOrd="15" destOrd="0" presId="urn:microsoft.com/office/officeart/2005/8/layout/target3"/>
    <dgm:cxn modelId="{57FBD3B7-BD0B-489B-8785-FE97CDCE7585}" type="presParOf" srcId="{333A1088-737F-45CB-B68E-254E46348037}" destId="{CDE30CB6-E476-4DAC-B072-230882B589D7}" srcOrd="16" destOrd="0" presId="urn:microsoft.com/office/officeart/2005/8/layout/target3"/>
    <dgm:cxn modelId="{B0CE4C11-6B8E-415E-8207-6D0AA974BCFB}" type="presParOf" srcId="{333A1088-737F-45CB-B68E-254E46348037}" destId="{872DD254-857C-49E6-B5B5-5951547F88D2}" srcOrd="17" destOrd="0" presId="urn:microsoft.com/office/officeart/2005/8/layout/target3"/>
    <dgm:cxn modelId="{10E8025F-28F9-4C7C-9D28-01707C2F47B4}" type="presParOf" srcId="{333A1088-737F-45CB-B68E-254E46348037}" destId="{4838EA9B-0724-4466-A9E6-3270CA97E841}" srcOrd="18" destOrd="0" presId="urn:microsoft.com/office/officeart/2005/8/layout/target3"/>
    <dgm:cxn modelId="{7244CCB0-7F2E-4ACD-B012-02CDE6BE8A13}" type="presParOf" srcId="{333A1088-737F-45CB-B68E-254E46348037}" destId="{6DF68627-F80C-4489-A1B3-C7E4473AAD5A}" srcOrd="19" destOrd="0" presId="urn:microsoft.com/office/officeart/2005/8/layout/target3"/>
    <dgm:cxn modelId="{A58DE1C3-519B-4BE7-87A7-BAFBAB1FDC84}" type="presParOf" srcId="{333A1088-737F-45CB-B68E-254E46348037}" destId="{D508E054-3AF2-4A20-8DE0-DF9B94E0DCD5}" srcOrd="20" destOrd="0" presId="urn:microsoft.com/office/officeart/2005/8/layout/target3"/>
    <dgm:cxn modelId="{64AD9585-F5C7-457E-AB93-1DF303252B3B}" type="presParOf" srcId="{333A1088-737F-45CB-B68E-254E46348037}" destId="{AED2198E-93D5-4001-81B4-73124B309672}" srcOrd="21" destOrd="0" presId="urn:microsoft.com/office/officeart/2005/8/layout/target3"/>
    <dgm:cxn modelId="{BFB5B6D5-9079-4F0D-AB5C-CD5146C73321}" type="presParOf" srcId="{333A1088-737F-45CB-B68E-254E46348037}" destId="{AE2DD63F-58AB-4E1D-B09F-082CEB2C6DBB}" srcOrd="22" destOrd="0" presId="urn:microsoft.com/office/officeart/2005/8/layout/target3"/>
    <dgm:cxn modelId="{BDD9AC3F-582E-45D7-A01C-A2BD50A67E4F}" type="presParOf" srcId="{333A1088-737F-45CB-B68E-254E46348037}" destId="{E830B787-C524-4525-8569-E031C392B56A}" srcOrd="23" destOrd="0" presId="urn:microsoft.com/office/officeart/2005/8/layout/target3"/>
    <dgm:cxn modelId="{DF3A28B0-9CCD-4F05-8A21-10DC688DEFEF}" type="presParOf" srcId="{333A1088-737F-45CB-B68E-254E46348037}" destId="{5AD68A4D-5852-4ECF-AB0C-EAB180A4BE4F}" srcOrd="24" destOrd="0" presId="urn:microsoft.com/office/officeart/2005/8/layout/target3"/>
    <dgm:cxn modelId="{10F259A1-1E69-4671-80A4-14BD0C27EDD0}" type="presParOf" srcId="{333A1088-737F-45CB-B68E-254E46348037}" destId="{5F8E2AB3-EF62-4111-ACD8-7CD06FB751A0}" srcOrd="25" destOrd="0" presId="urn:microsoft.com/office/officeart/2005/8/layout/target3"/>
    <dgm:cxn modelId="{24B92DD7-D11C-4DD0-A180-24B7E37CB518}" type="presParOf" srcId="{333A1088-737F-45CB-B68E-254E46348037}" destId="{D1305E46-BCE8-42F1-B1FB-87B12770ACCD}" srcOrd="26" destOrd="0" presId="urn:microsoft.com/office/officeart/2005/8/layout/target3"/>
    <dgm:cxn modelId="{6CF0C512-FDBC-4D5E-87C9-9891B28655E8}" type="presParOf" srcId="{333A1088-737F-45CB-B68E-254E46348037}" destId="{0F7E846E-0096-459E-B3B2-C6B5D46896B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B4480BBF-02C4-46F9-916F-4047D23D8E05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0854D5A-21E4-4F08-95AE-AE2B9E10FCD0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4E0F7EE1-9D75-4F77-B461-C01D50196E75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1FDAC3E-FF87-499E-AFB7-FEB26B2D3663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0140CB32-6480-4D24-9868-2A0049C65034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34D5F1E-1C4B-4EFC-A842-E082F072E003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D66A4D3D-037A-41B9-8E68-591683E975A4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BA5BFEE-AEC0-4745-A5EF-0B349EF2BB30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VY_32_INOVACE_02_DUM č.13_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Body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CDE30CB6-E476-4DAC-B072-230882B589D7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72DD254-857C-49E6-B5B5-5951547F88D2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</a:t>
          </a:r>
          <a:r>
            <a:rPr lang="cs-CZ" sz="1600" kern="1200" smtClean="0">
              <a:latin typeface="Times New Roman" pitchFamily="18" charset="0"/>
              <a:cs typeface="Times New Roman" pitchFamily="18" charset="0"/>
            </a:rPr>
            <a:t>13                                     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DATUM: 11.8.2012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6DF68627-F80C-4489-A1B3-C7E4473AAD5A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508E054-3AF2-4A20-8DE0-DF9B94E0DCD5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F9CDA1-817B-4A5F-8A1F-6DEEDF4BB26A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356071-61C1-46BF-ABC5-787E3473CE2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1122512-E29E-4123-B6B6-1DDC18069029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77ED5AE-8C9F-43F3-B905-EB5F18FC3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1122512-E29E-4123-B6B6-1DDC18069029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77ED5AE-8C9F-43F3-B905-EB5F18FC3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1122512-E29E-4123-B6B6-1DDC18069029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77ED5AE-8C9F-43F3-B905-EB5F18FC3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512-E29E-4123-B6B6-1DDC18069029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ED5AE-8C9F-43F3-B905-EB5F18FC3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512-E29E-4123-B6B6-1DDC18069029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ED5AE-8C9F-43F3-B905-EB5F18FC3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1122512-E29E-4123-B6B6-1DDC18069029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77ED5AE-8C9F-43F3-B905-EB5F18FC3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512-E29E-4123-B6B6-1DDC18069029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ED5AE-8C9F-43F3-B905-EB5F18FC3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1122512-E29E-4123-B6B6-1DDC18069029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77ED5AE-8C9F-43F3-B905-EB5F18FC3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1122512-E29E-4123-B6B6-1DDC18069029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77ED5AE-8C9F-43F3-B905-EB5F18FC3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512-E29E-4123-B6B6-1DDC18069029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ED5AE-8C9F-43F3-B905-EB5F18FC3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512-E29E-4123-B6B6-1DDC18069029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ED5AE-8C9F-43F3-B905-EB5F18FC3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1122512-E29E-4123-B6B6-1DDC18069029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77ED5AE-8C9F-43F3-B905-EB5F18FC3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wheel spokes="8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hlava-o%C4%8Di-%C4%8Dern%C3%A1-%C4%8D%C3%A1st-ikona-vlevo-25595/" TargetMode="External"/><Relationship Id="rId3" Type="http://schemas.openxmlformats.org/officeDocument/2006/relationships/hyperlink" Target="http://pixabay.com/cs/o%C4%8Di-hn%C4%9Bd%C3%A1-chlapec-%C5%A1%C5%A5astn%C3%BD-%C5%BEena-30115/" TargetMode="External"/><Relationship Id="rId7" Type="http://schemas.openxmlformats.org/officeDocument/2006/relationships/hyperlink" Target="http://pixabay.com/cs/zv%C3%AD%C5%99ata-d%C3%ADt%C4%9B-ko%C4%8Dka-%C5%BEelva-o%C4%8Di-35523/" TargetMode="External"/><Relationship Id="rId2" Type="http://schemas.openxmlformats.org/officeDocument/2006/relationships/hyperlink" Target="http://pixabay.com/cs/obrys-lid%C3%A9-d%C4%9Bv%C4%8De-baletka-tane%C4%8Dn%C3%ADk-28787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14638.html" TargetMode="External"/><Relationship Id="rId11" Type="http://schemas.openxmlformats.org/officeDocument/2006/relationships/hyperlink" Target="http://pixabay.com/cs/hlava-chlapec-%C4%8Dlov%C4%9Bk-samec-dosp%C4%9Bl%C3%AD-38262/" TargetMode="External"/><Relationship Id="rId5" Type="http://schemas.openxmlformats.org/officeDocument/2006/relationships/hyperlink" Target="http://www.clker.com/clipart-43396.html" TargetMode="External"/><Relationship Id="rId10" Type="http://schemas.openxmlformats.org/officeDocument/2006/relationships/hyperlink" Target="http://www.pdclipart.org/displayimage.php?album=123&amp;pos=11" TargetMode="External"/><Relationship Id="rId4" Type="http://schemas.openxmlformats.org/officeDocument/2006/relationships/hyperlink" Target="http://pixabay.com/cs/hlava-hn%C4%9Bd%C3%A1-obrys-%C5%BEena-obli%C4%8Dej-41079/" TargetMode="External"/><Relationship Id="rId9" Type="http://schemas.openxmlformats.org/officeDocument/2006/relationships/hyperlink" Target="http://pixabay.com/cs/o%C4%8Di-%C4%8Derven%C3%A1-%C4%8Dern%C3%A1-ikona-otev%C5%99eno-35616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393305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8737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∆ Materiál je  určen pro 1., 2. a 3.ročník. Zařazení do výuky záleží na jazykové úrovni žáků.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∆ První část prezentace je určena k seznámení s novou slovní zásobou, k nácviku správné výslovnosti nebo k procvičování  slovní zásoby (list č.3 – 5).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∆ Druhá část prezentace je určena k využití dané slovní zásoby - pojmenování částí těla a obličeje, nácvik psaní slov, použití slovesa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(list č. 6 – 8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∆ Materiál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může použít také pro specifické procvičování a výuku žáků s SPU.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83768" y="1340768"/>
            <a:ext cx="5688632" cy="230425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8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body</a:t>
            </a:r>
            <a:endParaRPr lang="cs-CZ" sz="18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8291264" cy="614129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5400" b="1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head</a:t>
            </a:r>
            <a:endParaRPr lang="cs-CZ" sz="5400" b="1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						</a:t>
            </a:r>
            <a:r>
              <a:rPr lang="cs-CZ" sz="5400" b="1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shoulder</a:t>
            </a:r>
            <a:endParaRPr lang="cs-CZ" sz="5400" b="1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5400" b="1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hand</a:t>
            </a:r>
            <a:endParaRPr lang="cs-CZ" sz="5400" b="1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							</a:t>
            </a:r>
            <a:r>
              <a:rPr lang="cs-CZ" sz="5400" b="1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arm</a:t>
            </a:r>
            <a:endParaRPr lang="cs-CZ" sz="5400" b="1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   </a:t>
            </a:r>
            <a:r>
              <a:rPr lang="cs-CZ" sz="5400" b="1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knee</a:t>
            </a:r>
            <a:endParaRPr lang="cs-CZ" sz="5400" b="1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						leg</a:t>
            </a:r>
          </a:p>
          <a:p>
            <a:pPr>
              <a:buNone/>
            </a:pPr>
            <a:r>
              <a:rPr lang="cs-CZ" sz="54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   </a:t>
            </a:r>
            <a:r>
              <a:rPr lang="cs-CZ" sz="5400" b="1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foot</a:t>
            </a:r>
            <a:endParaRPr lang="cs-CZ" sz="5400" b="1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5" descr="obrys, lidé, děvče, baletka, tanečník, kreslený fil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764704"/>
            <a:ext cx="3600400" cy="5789587"/>
          </a:xfrm>
          <a:prstGeom prst="rect">
            <a:avLst/>
          </a:prstGeom>
          <a:noFill/>
        </p:spPr>
      </p:pic>
      <p:sp>
        <p:nvSpPr>
          <p:cNvPr id="6" name="Šipka doprava 5"/>
          <p:cNvSpPr/>
          <p:nvPr/>
        </p:nvSpPr>
        <p:spPr>
          <a:xfrm rot="1058099">
            <a:off x="2527182" y="1045449"/>
            <a:ext cx="1434745" cy="108000"/>
          </a:xfrm>
          <a:prstGeom prst="rightArrow">
            <a:avLst>
              <a:gd name="adj1" fmla="val 31529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1396874">
            <a:off x="1475349" y="3144583"/>
            <a:ext cx="1080000" cy="720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Šipka doleva 8"/>
          <p:cNvSpPr/>
          <p:nvPr/>
        </p:nvSpPr>
        <p:spPr>
          <a:xfrm rot="19935192">
            <a:off x="5110197" y="1845839"/>
            <a:ext cx="950153" cy="720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584695">
            <a:off x="2915036" y="4518261"/>
            <a:ext cx="936000" cy="720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eva 10"/>
          <p:cNvSpPr/>
          <p:nvPr/>
        </p:nvSpPr>
        <p:spPr>
          <a:xfrm rot="1137828">
            <a:off x="5544911" y="2843756"/>
            <a:ext cx="1728192" cy="720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 rot="2321012">
            <a:off x="4900026" y="4583119"/>
            <a:ext cx="1188000" cy="8414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20826211">
            <a:off x="2552389" y="6156533"/>
            <a:ext cx="1224136" cy="1080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000"/>
                            </p:stCondLst>
                            <p:childTnLst>
                              <p:par>
                                <p:cTn id="8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8147248" cy="6069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	</a:t>
            </a:r>
            <a:r>
              <a:rPr lang="cs-CZ" sz="5400" b="1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hair</a:t>
            </a:r>
            <a:endParaRPr lang="cs-CZ" sz="5400" b="1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							</a:t>
            </a:r>
            <a:r>
              <a:rPr lang="cs-CZ" sz="5400" b="1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eye</a:t>
            </a:r>
            <a:endParaRPr lang="cs-CZ" sz="5400" b="1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ear</a:t>
            </a:r>
            <a:endParaRPr lang="cs-CZ" sz="5400" b="1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								nose</a:t>
            </a:r>
          </a:p>
          <a:p>
            <a:pPr>
              <a:buNone/>
            </a:pPr>
            <a:r>
              <a:rPr lang="cs-CZ" sz="5400" b="1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mouth</a:t>
            </a:r>
            <a:endParaRPr lang="cs-CZ" sz="5400" b="1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							</a:t>
            </a:r>
            <a:r>
              <a:rPr lang="cs-CZ" sz="5400" b="1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face</a:t>
            </a:r>
            <a:endParaRPr lang="cs-CZ" sz="5400" b="1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6" descr="oči, hnědá, chlapec, šťastný, žena, děvče, tváře, děti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2267744" y="692696"/>
            <a:ext cx="4515718" cy="4873625"/>
          </a:xfrm>
          <a:prstGeom prst="rect">
            <a:avLst/>
          </a:prstGeom>
          <a:noFill/>
        </p:spPr>
      </p:pic>
      <p:sp>
        <p:nvSpPr>
          <p:cNvPr id="8" name="Šipka doprava 7"/>
          <p:cNvSpPr/>
          <p:nvPr/>
        </p:nvSpPr>
        <p:spPr>
          <a:xfrm>
            <a:off x="2195736" y="980728"/>
            <a:ext cx="1008112" cy="1080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16518925" flipH="1">
            <a:off x="2322345" y="2438591"/>
            <a:ext cx="108000" cy="12600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eva 9"/>
          <p:cNvSpPr/>
          <p:nvPr/>
        </p:nvSpPr>
        <p:spPr>
          <a:xfrm rot="19766560">
            <a:off x="5574581" y="2293683"/>
            <a:ext cx="1512000" cy="1080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eva 10"/>
          <p:cNvSpPr/>
          <p:nvPr/>
        </p:nvSpPr>
        <p:spPr>
          <a:xfrm>
            <a:off x="4788024" y="3573016"/>
            <a:ext cx="2016224" cy="1080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 rot="1525150">
            <a:off x="5134027" y="4489115"/>
            <a:ext cx="1944216" cy="1080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20374041">
            <a:off x="2452785" y="4134174"/>
            <a:ext cx="1584176" cy="1080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634082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Pojmenuj jednotlivé části těla.</a:t>
            </a:r>
            <a:endParaRPr lang="cs-CZ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8147248" cy="54932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		      </a:t>
            </a:r>
            <a:r>
              <a:rPr lang="cs-CZ" sz="4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hair</a:t>
            </a:r>
            <a:endParaRPr lang="cs-CZ" sz="4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</a:t>
            </a:r>
            <a:r>
              <a:rPr lang="cs-CZ" sz="4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eye</a:t>
            </a:r>
            <a:endParaRPr lang="cs-CZ" sz="4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4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hand</a:t>
            </a:r>
            <a:endParaRPr lang="cs-CZ" sz="4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</a:t>
            </a:r>
            <a:r>
              <a:rPr lang="cs-CZ" sz="4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ear</a:t>
            </a:r>
            <a:endParaRPr lang="cs-CZ" sz="4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leg</a:t>
            </a:r>
          </a:p>
          <a:p>
            <a:pPr>
              <a:buNone/>
            </a:pPr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</a:t>
            </a:r>
            <a:r>
              <a:rPr lang="cs-CZ" sz="4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mouth</a:t>
            </a:r>
            <a:endParaRPr lang="cs-CZ" sz="4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 descr="hlava, oči, černá, část, ikona, vlevo, vpravo, diagra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2636912"/>
            <a:ext cx="864096" cy="1440160"/>
          </a:xfrm>
          <a:prstGeom prst="rect">
            <a:avLst/>
          </a:prstGeom>
          <a:noFill/>
        </p:spPr>
      </p:pic>
      <p:pic>
        <p:nvPicPr>
          <p:cNvPr id="6" name="Picture 2" descr="zvířata, dítě, kočka, želva, oči, červená, oko, myš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1052736"/>
            <a:ext cx="1152128" cy="1153931"/>
          </a:xfrm>
          <a:prstGeom prst="rect">
            <a:avLst/>
          </a:prstGeom>
          <a:noFill/>
        </p:spPr>
      </p:pic>
      <p:pic>
        <p:nvPicPr>
          <p:cNvPr id="7" name="Picture 2" descr="oči, červená, černá, ikona, otevřeno, lidské, bílá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6444208" y="4653136"/>
            <a:ext cx="1928248" cy="1440160"/>
          </a:xfrm>
          <a:prstGeom prst="rect">
            <a:avLst/>
          </a:prstGeom>
          <a:noFill/>
        </p:spPr>
      </p:pic>
      <p:pic>
        <p:nvPicPr>
          <p:cNvPr id="8" name="Picture 2" descr="C:\Users\Marta\Desktop\11971054571978491887biswajyotim_Leg.svg.med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4653136"/>
            <a:ext cx="1552575" cy="1663700"/>
          </a:xfrm>
          <a:prstGeom prst="rect">
            <a:avLst/>
          </a:prstGeom>
          <a:noFill/>
        </p:spPr>
      </p:pic>
      <p:pic>
        <p:nvPicPr>
          <p:cNvPr id="12" name="Picture 4" descr="hlava, hnědá, obrys, žena, obličej, vlas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908720"/>
            <a:ext cx="1719808" cy="1778154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2267744" y="1052736"/>
            <a:ext cx="1080000" cy="576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04048" y="1916832"/>
            <a:ext cx="93610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699792" y="2564904"/>
            <a:ext cx="1584000" cy="576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788024" y="3429000"/>
            <a:ext cx="1224000" cy="576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483768" y="4797152"/>
            <a:ext cx="1152128" cy="612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932040" y="5661248"/>
            <a:ext cx="165618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Picture 10" descr="C:\Users\Marta\Desktop\12596805682140519993Holding%20Hand.svg.med[1].png"/>
          <p:cNvPicPr>
            <a:picLocks noChangeAspect="1" noChangeArrowheads="1"/>
          </p:cNvPicPr>
          <p:nvPr/>
        </p:nvPicPr>
        <p:blipFill>
          <a:blip r:embed="rId7" cstate="print"/>
          <a:srcRect b="35257"/>
          <a:stretch>
            <a:fillRect/>
          </a:stretch>
        </p:blipFill>
        <p:spPr bwMode="auto">
          <a:xfrm>
            <a:off x="539552" y="2924944"/>
            <a:ext cx="1601129" cy="1368152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Ukaž části těla a umísti správné názvy.</a:t>
            </a:r>
            <a:endParaRPr lang="cs-CZ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8291264" cy="556523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4400" dirty="0" smtClean="0"/>
              <a:t>	</a:t>
            </a:r>
            <a:r>
              <a:rPr lang="cs-CZ" sz="4400" b="1" dirty="0" err="1" smtClean="0">
                <a:solidFill>
                  <a:srgbClr val="28AE12"/>
                </a:solidFill>
                <a:latin typeface="Times New Roman" pitchFamily="18" charset="0"/>
                <a:cs typeface="Times New Roman" pitchFamily="18" charset="0"/>
              </a:rPr>
              <a:t>arm</a:t>
            </a:r>
            <a:endParaRPr lang="cs-CZ" sz="4400" b="1" dirty="0" smtClean="0">
              <a:solidFill>
                <a:srgbClr val="28AE1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400" b="1" dirty="0" smtClean="0">
                <a:solidFill>
                  <a:srgbClr val="28AE12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400" b="1" dirty="0" err="1" smtClean="0">
                <a:solidFill>
                  <a:srgbClr val="28AE12"/>
                </a:solidFill>
                <a:latin typeface="Times New Roman" pitchFamily="18" charset="0"/>
                <a:cs typeface="Times New Roman" pitchFamily="18" charset="0"/>
              </a:rPr>
              <a:t>knee</a:t>
            </a:r>
            <a:endParaRPr lang="cs-CZ" sz="4400" b="1" dirty="0" smtClean="0">
              <a:solidFill>
                <a:srgbClr val="28AE1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400" b="1" dirty="0" smtClean="0">
                <a:solidFill>
                  <a:srgbClr val="28AE12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400" b="1" dirty="0" err="1" smtClean="0">
                <a:solidFill>
                  <a:srgbClr val="28AE12"/>
                </a:solidFill>
                <a:latin typeface="Times New Roman" pitchFamily="18" charset="0"/>
                <a:cs typeface="Times New Roman" pitchFamily="18" charset="0"/>
              </a:rPr>
              <a:t>hair</a:t>
            </a:r>
            <a:endParaRPr lang="cs-CZ" sz="4400" b="1" dirty="0" smtClean="0">
              <a:solidFill>
                <a:srgbClr val="28AE1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400" b="1" dirty="0" smtClean="0">
                <a:solidFill>
                  <a:srgbClr val="28AE12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400" b="1" dirty="0" err="1" smtClean="0">
                <a:solidFill>
                  <a:srgbClr val="28AE12"/>
                </a:solidFill>
                <a:latin typeface="Times New Roman" pitchFamily="18" charset="0"/>
                <a:cs typeface="Times New Roman" pitchFamily="18" charset="0"/>
              </a:rPr>
              <a:t>head</a:t>
            </a:r>
            <a:endParaRPr lang="cs-CZ" sz="4400" b="1" dirty="0" smtClean="0">
              <a:solidFill>
                <a:srgbClr val="28AE1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400" b="1" dirty="0" smtClean="0">
                <a:solidFill>
                  <a:srgbClr val="28AE12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400" b="1" dirty="0" err="1" smtClean="0">
                <a:solidFill>
                  <a:srgbClr val="28AE12"/>
                </a:solidFill>
                <a:latin typeface="Times New Roman" pitchFamily="18" charset="0"/>
                <a:cs typeface="Times New Roman" pitchFamily="18" charset="0"/>
              </a:rPr>
              <a:t>foot</a:t>
            </a:r>
            <a:endParaRPr lang="cs-CZ" sz="4400" b="1" dirty="0" smtClean="0">
              <a:solidFill>
                <a:srgbClr val="28AE1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400" b="1" dirty="0" smtClean="0">
                <a:solidFill>
                  <a:srgbClr val="28AE12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400" b="1" dirty="0" err="1" smtClean="0">
                <a:solidFill>
                  <a:srgbClr val="28AE12"/>
                </a:solidFill>
                <a:latin typeface="Times New Roman" pitchFamily="18" charset="0"/>
                <a:cs typeface="Times New Roman" pitchFamily="18" charset="0"/>
              </a:rPr>
              <a:t>hand</a:t>
            </a:r>
            <a:endParaRPr lang="cs-CZ" sz="4400" b="1" dirty="0" smtClean="0">
              <a:solidFill>
                <a:srgbClr val="28AE1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400" b="1" dirty="0" smtClean="0">
                <a:solidFill>
                  <a:srgbClr val="28AE12"/>
                </a:solidFill>
                <a:latin typeface="Times New Roman" pitchFamily="18" charset="0"/>
                <a:cs typeface="Times New Roman" pitchFamily="18" charset="0"/>
              </a:rPr>
              <a:t>	leg</a:t>
            </a:r>
          </a:p>
          <a:p>
            <a:pPr>
              <a:buNone/>
            </a:pPr>
            <a:r>
              <a:rPr lang="cs-CZ" sz="4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sz="4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								</a:t>
            </a:r>
            <a:endParaRPr lang="cs-CZ" sz="4400" dirty="0"/>
          </a:p>
        </p:txBody>
      </p:sp>
      <p:pic>
        <p:nvPicPr>
          <p:cNvPr id="4" name="Picture 2" descr="dancer toon 0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16016" y="908720"/>
            <a:ext cx="2375004" cy="5688632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75 0.02843 L 0.71753 0.1752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" y="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52 0.00925 L 0.28524 0.4286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" y="2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08092E-6 L 0.36233 -0.188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" y="-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6.93642E-7 L 0.575 -0.2608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7" y="-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7341E-7 L 0.6342 0.2702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7" y="1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56069E-6 L 0.29583 -0.1847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8" y="-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64584 -0.22035 " pathEditMode="relative" ptsTypes="AA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568952" cy="70609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Ukaž části obličeje a přiřaď  správné názvy.</a:t>
            </a:r>
            <a:endParaRPr lang="cs-CZ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147248" cy="53492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	</a:t>
            </a:r>
            <a:r>
              <a:rPr lang="cs-CZ" sz="4000" b="1" dirty="0" err="1" smtClean="0">
                <a:solidFill>
                  <a:srgbClr val="B30D9F"/>
                </a:solidFill>
                <a:latin typeface="Times New Roman" pitchFamily="18" charset="0"/>
                <a:cs typeface="Times New Roman" pitchFamily="18" charset="0"/>
              </a:rPr>
              <a:t>hair</a:t>
            </a:r>
            <a:endParaRPr lang="cs-CZ" sz="4000" b="1" dirty="0" smtClean="0">
              <a:solidFill>
                <a:srgbClr val="B30D9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solidFill>
                  <a:srgbClr val="B30D9F"/>
                </a:solidFill>
                <a:latin typeface="Times New Roman" pitchFamily="18" charset="0"/>
                <a:cs typeface="Times New Roman" pitchFamily="18" charset="0"/>
              </a:rPr>
              <a:t>								</a:t>
            </a:r>
            <a:r>
              <a:rPr lang="cs-CZ" sz="4000" b="1" dirty="0" err="1" smtClean="0">
                <a:solidFill>
                  <a:srgbClr val="B30D9F"/>
                </a:solidFill>
                <a:latin typeface="Times New Roman" pitchFamily="18" charset="0"/>
                <a:cs typeface="Times New Roman" pitchFamily="18" charset="0"/>
              </a:rPr>
              <a:t>head</a:t>
            </a:r>
            <a:endParaRPr lang="cs-CZ" sz="4000" b="1" dirty="0" smtClean="0">
              <a:solidFill>
                <a:srgbClr val="B30D9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solidFill>
                  <a:srgbClr val="B30D9F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000" b="1" dirty="0" err="1" smtClean="0">
                <a:solidFill>
                  <a:srgbClr val="B30D9F"/>
                </a:solidFill>
                <a:latin typeface="Times New Roman" pitchFamily="18" charset="0"/>
                <a:cs typeface="Times New Roman" pitchFamily="18" charset="0"/>
              </a:rPr>
              <a:t>ear</a:t>
            </a:r>
            <a:endParaRPr lang="cs-CZ" sz="4000" b="1" dirty="0" smtClean="0">
              <a:solidFill>
                <a:srgbClr val="B30D9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solidFill>
                  <a:srgbClr val="B30D9F"/>
                </a:solidFill>
                <a:latin typeface="Times New Roman" pitchFamily="18" charset="0"/>
                <a:cs typeface="Times New Roman" pitchFamily="18" charset="0"/>
              </a:rPr>
              <a:t>								</a:t>
            </a:r>
            <a:r>
              <a:rPr lang="cs-CZ" sz="4000" b="1" dirty="0" err="1" smtClean="0">
                <a:solidFill>
                  <a:srgbClr val="B30D9F"/>
                </a:solidFill>
                <a:latin typeface="Times New Roman" pitchFamily="18" charset="0"/>
                <a:cs typeface="Times New Roman" pitchFamily="18" charset="0"/>
              </a:rPr>
              <a:t>eye</a:t>
            </a:r>
            <a:endParaRPr lang="cs-CZ" sz="4000" b="1" dirty="0" smtClean="0">
              <a:solidFill>
                <a:srgbClr val="B30D9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solidFill>
                  <a:srgbClr val="B30D9F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000" b="1" dirty="0" err="1" smtClean="0">
                <a:solidFill>
                  <a:srgbClr val="B30D9F"/>
                </a:solidFill>
                <a:latin typeface="Times New Roman" pitchFamily="18" charset="0"/>
                <a:cs typeface="Times New Roman" pitchFamily="18" charset="0"/>
              </a:rPr>
              <a:t>mouth</a:t>
            </a:r>
            <a:endParaRPr lang="cs-CZ" sz="4000" b="1" dirty="0" smtClean="0">
              <a:solidFill>
                <a:srgbClr val="B30D9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solidFill>
                  <a:srgbClr val="B30D9F"/>
                </a:solidFill>
                <a:latin typeface="Times New Roman" pitchFamily="18" charset="0"/>
                <a:cs typeface="Times New Roman" pitchFamily="18" charset="0"/>
              </a:rPr>
              <a:t>								nose</a:t>
            </a:r>
          </a:p>
          <a:p>
            <a:pPr>
              <a:buNone/>
            </a:pPr>
            <a:r>
              <a:rPr lang="cs-CZ" sz="4000" b="1" dirty="0" smtClean="0">
                <a:solidFill>
                  <a:srgbClr val="B30D9F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000" b="1" dirty="0" err="1" smtClean="0">
                <a:solidFill>
                  <a:srgbClr val="B30D9F"/>
                </a:solidFill>
                <a:latin typeface="Times New Roman" pitchFamily="18" charset="0"/>
                <a:cs typeface="Times New Roman" pitchFamily="18" charset="0"/>
              </a:rPr>
              <a:t>face</a:t>
            </a:r>
            <a:endParaRPr lang="cs-CZ" sz="4000" b="1" dirty="0" smtClean="0">
              <a:solidFill>
                <a:srgbClr val="B30D9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b="1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hlava, chlapec, člověk, samec, dospělí, obličej, osob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196752"/>
            <a:ext cx="4680520" cy="5387650"/>
          </a:xfrm>
          <a:prstGeom prst="rect">
            <a:avLst/>
          </a:prstGeom>
          <a:noFill/>
        </p:spPr>
      </p:pic>
      <p:cxnSp>
        <p:nvCxnSpPr>
          <p:cNvPr id="12" name="Přímá spojovací šipka 11"/>
          <p:cNvCxnSpPr/>
          <p:nvPr/>
        </p:nvCxnSpPr>
        <p:spPr>
          <a:xfrm flipV="1">
            <a:off x="1619672" y="1556792"/>
            <a:ext cx="1296144" cy="72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6732240" y="2492896"/>
            <a:ext cx="648072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1475656" y="2996952"/>
            <a:ext cx="1296144" cy="15121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2051720" y="4581128"/>
            <a:ext cx="2016224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>
            <a:off x="5796136" y="3789040"/>
            <a:ext cx="1440160" cy="72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>
            <a:off x="5004048" y="5013176"/>
            <a:ext cx="172819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1763688" y="5733256"/>
            <a:ext cx="2160240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b="1" dirty="0">
              <a:solidFill>
                <a:schemeClr val="accent4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980728"/>
            <a:ext cx="7776864" cy="5565232"/>
          </a:xfrm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POSTAVA -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 http://pixabay.com/cs/obrys-lid%C3%A9-d%C4%9Bv%C4%8De-baletka-tane%C4%8Dn%C3%ADk-28787/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HLAVA 1 -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http://pixabay.com/cs/o%C4%8Di-hn%C4%9Bd%C3%A1-chlapec-%C5%A1%C5%A5astn%C3%BD-%C5%BEena-30115/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VLASY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http://pixabay.com/cs/hlava-hn%C4%9Bd%C3%A1-obrys-%C5%BEena-obli%C4%8Dej-41079/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RUKA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-43396.html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NOHA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-14638.html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OKO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http://pixabay.com/cs/zv%C3%AD%C5%99ata-d%C3%ADt%C4%9B-ko%C4%8Dka-%C5%BEelva-o%C4%8Di-35523/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UCHO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http://pixabay.com/cs/hlava-o%C4%8Di-%C4%8Dern%C3%A1-%C4%8D%C3%A1st-ikona-vlevo-25595/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ÚSTA 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http://pixabay.com/cs/o%C4%8Di-%C4%8Derven%C3%A1-%C4%8Dern%C3%A1-ikona-otev%C5%99eno-35616/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CHLAPEC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pdclipart.org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displayimage.php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?album=123&amp;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pos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=11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HLAVA 2 -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http://pixabay.com/cs/hlava-chlapec-%C4%8Dlov%C4%9Bk-samec-dosp%C4%9Bl%C3%AD-38262/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366</TotalTime>
  <Words>255</Words>
  <Application>Microsoft Office PowerPoint</Application>
  <PresentationFormat>Předvádění na obrazovce (4:3)</PresentationFormat>
  <Paragraphs>65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ANOTACE</vt:lpstr>
      <vt:lpstr>body</vt:lpstr>
      <vt:lpstr>Snímek 4</vt:lpstr>
      <vt:lpstr>Snímek 5</vt:lpstr>
      <vt:lpstr>Pojmenuj jednotlivé části těla.</vt:lpstr>
      <vt:lpstr>Ukaž části těla a umísti správné názvy.</vt:lpstr>
      <vt:lpstr>Ukaž části obličeje a přiřaď  správné názvy.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body</dc:title>
  <dc:creator>Marta</dc:creator>
  <cp:lastModifiedBy>Marta</cp:lastModifiedBy>
  <cp:revision>43</cp:revision>
  <dcterms:created xsi:type="dcterms:W3CDTF">2012-08-11T17:30:49Z</dcterms:created>
  <dcterms:modified xsi:type="dcterms:W3CDTF">2013-01-01T20:47:03Z</dcterms:modified>
</cp:coreProperties>
</file>