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8" r:id="rId2"/>
    <p:sldId id="269" r:id="rId3"/>
    <p:sldId id="256" r:id="rId4"/>
    <p:sldId id="262" r:id="rId5"/>
    <p:sldId id="263" r:id="rId6"/>
    <p:sldId id="264" r:id="rId7"/>
    <p:sldId id="265" r:id="rId8"/>
    <p:sldId id="267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714"/>
    <a:srgbClr val="00CCFF"/>
    <a:srgbClr val="33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BD0AF8B-B0D9-449D-8988-F539358BD888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gm:t>
    </dgm:pt>
    <dgm:pt modelId="{EBCE95FD-28A3-46EB-8C3F-27209D5DF9E9}" type="parTrans" cxnId="{BA044A57-3B18-41AC-86FC-A39292B334D5}">
      <dgm:prSet/>
      <dgm:spPr/>
      <dgm:t>
        <a:bodyPr/>
        <a:lstStyle/>
        <a:p>
          <a:endParaRPr lang="cs-CZ"/>
        </a:p>
      </dgm:t>
    </dgm:pt>
    <dgm:pt modelId="{3CCEF3FE-C5D1-417F-85AC-DD0700D6B18A}" type="sibTrans" cxnId="{BA044A57-3B18-41AC-86FC-A39292B334D5}">
      <dgm:prSet/>
      <dgm:spPr/>
      <dgm:t>
        <a:bodyPr/>
        <a:lstStyle/>
        <a:p>
          <a:endParaRPr lang="cs-CZ"/>
        </a:p>
      </dgm:t>
    </dgm:pt>
    <dgm:pt modelId="{EAD0E222-41FA-438E-9010-B19519AD2D8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gm:t>
    </dgm:pt>
    <dgm:pt modelId="{0C21BBC8-D1F8-4A21-B740-8D856B8429B2}" type="parTrans" cxnId="{5A1F0C3F-58B2-4145-8F15-B19A8B46EEB9}">
      <dgm:prSet/>
      <dgm:spPr/>
      <dgm:t>
        <a:bodyPr/>
        <a:lstStyle/>
        <a:p>
          <a:endParaRPr lang="cs-CZ"/>
        </a:p>
      </dgm:t>
    </dgm:pt>
    <dgm:pt modelId="{356C11AD-B9B5-431C-A66F-7E83A3E8E8C5}" type="sibTrans" cxnId="{5A1F0C3F-58B2-4145-8F15-B19A8B46EEB9}">
      <dgm:prSet/>
      <dgm:spPr/>
      <dgm:t>
        <a:bodyPr/>
        <a:lstStyle/>
        <a:p>
          <a:endParaRPr lang="cs-CZ"/>
        </a:p>
      </dgm:t>
    </dgm:pt>
    <dgm:pt modelId="{0CDA8BAA-FF1B-465A-B7C0-18243B232F35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gm:t>
    </dgm:pt>
    <dgm:pt modelId="{49A65984-2786-4597-85FF-19AA666AFCB6}" type="parTrans" cxnId="{40031B69-D64D-465A-8F45-822C749A331E}">
      <dgm:prSet/>
      <dgm:spPr/>
      <dgm:t>
        <a:bodyPr/>
        <a:lstStyle/>
        <a:p>
          <a:endParaRPr lang="cs-CZ"/>
        </a:p>
      </dgm:t>
    </dgm:pt>
    <dgm:pt modelId="{481B0C38-58FE-4458-8281-C5B8C4FCE3B2}" type="sibTrans" cxnId="{40031B69-D64D-465A-8F45-822C749A331E}">
      <dgm:prSet/>
      <dgm:spPr/>
      <dgm:t>
        <a:bodyPr/>
        <a:lstStyle/>
        <a:p>
          <a:endParaRPr lang="cs-CZ"/>
        </a:p>
      </dgm:t>
    </dgm:pt>
    <dgm:pt modelId="{1E86B7FA-0E56-45D2-849D-52B2BF604105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NÁZEV MATERIÁLU: VY_32_INOVACE_02_DUM č.14_</a:t>
          </a:r>
          <a:r>
            <a:rPr lang="cs-CZ" sz="1600" b="1" dirty="0" err="1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Clothes</a:t>
          </a:r>
          <a:endParaRPr lang="cs-CZ" sz="16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gm:t>
    </dgm:pt>
    <dgm:pt modelId="{8CC545F8-1481-4CBD-8BD5-034C7F834E83}" type="parTrans" cxnId="{BDB6AC53-30A1-487F-BD5F-07AC0D949E3B}">
      <dgm:prSet/>
      <dgm:spPr/>
      <dgm:t>
        <a:bodyPr/>
        <a:lstStyle/>
        <a:p>
          <a:endParaRPr lang="cs-CZ"/>
        </a:p>
      </dgm:t>
    </dgm:pt>
    <dgm:pt modelId="{8DEF8C90-B28C-4007-9D3C-75575C5C205C}" type="sibTrans" cxnId="{BDB6AC53-30A1-487F-BD5F-07AC0D949E3B}">
      <dgm:prSet/>
      <dgm:spPr/>
      <dgm:t>
        <a:bodyPr/>
        <a:lstStyle/>
        <a:p>
          <a:endParaRPr lang="cs-CZ"/>
        </a:p>
      </dgm:t>
    </dgm:pt>
    <dgm:pt modelId="{AAC42B6E-94DE-4F01-BD39-5FA6829C04C3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ČÍSLO MATERIÁLU: 14                                     DATUM: 13.8.2012</a:t>
          </a:r>
          <a:endParaRPr lang="cs-CZ" sz="16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gm:t>
    </dgm:pt>
    <dgm:pt modelId="{01632DFB-5205-4386-89C9-E19F20FF31F6}" type="parTrans" cxnId="{7F9FDDB7-AFB4-4A31-8CE8-FDBC38717DEC}">
      <dgm:prSet/>
      <dgm:spPr/>
      <dgm:t>
        <a:bodyPr/>
        <a:lstStyle/>
        <a:p>
          <a:endParaRPr lang="cs-CZ"/>
        </a:p>
      </dgm:t>
    </dgm:pt>
    <dgm:pt modelId="{F406F8EB-2EF6-4B8C-A663-4178308720D1}" type="sibTrans" cxnId="{7F9FDDB7-AFB4-4A31-8CE8-FDBC38717DEC}">
      <dgm:prSet/>
      <dgm:spPr/>
      <dgm:t>
        <a:bodyPr/>
        <a:lstStyle/>
        <a:p>
          <a:endParaRPr lang="cs-CZ"/>
        </a:p>
      </dgm:t>
    </dgm:pt>
    <dgm:pt modelId="{6AD1B52C-2FA6-4B66-A1B2-0AEA8401C8F1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JMÉNO AUTORA: Mgr. Marta Suchomelová      </a:t>
          </a:r>
          <a:endParaRPr lang="cs-CZ" sz="16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gm:t>
    </dgm:pt>
    <dgm:pt modelId="{1D146B7D-453B-4D21-8680-70F8585A8BA8}" type="parTrans" cxnId="{F81F5A7F-E02E-4639-8B8B-428CE096B8A3}">
      <dgm:prSet/>
      <dgm:spPr/>
      <dgm:t>
        <a:bodyPr/>
        <a:lstStyle/>
        <a:p>
          <a:endParaRPr lang="cs-CZ"/>
        </a:p>
      </dgm:t>
    </dgm:pt>
    <dgm:pt modelId="{30C893A4-A0FB-42D7-9869-4B55610A30BE}" type="sibTrans" cxnId="{F81F5A7F-E02E-4639-8B8B-428CE096B8A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49E09AB1-72AB-4CCA-9AF3-2EAF662B3370}" type="pres">
      <dgm:prSet presAssocID="{3BD0AF8B-B0D9-449D-8988-F539358BD888}" presName="vertSpace2" presStyleLbl="node1" presStyleIdx="0" presStyleCnt="7"/>
      <dgm:spPr/>
    </dgm:pt>
    <dgm:pt modelId="{40434325-33DC-4284-9F43-1F564209217E}" type="pres">
      <dgm:prSet presAssocID="{3BD0AF8B-B0D9-449D-8988-F539358BD888}" presName="circle2" presStyleLbl="node1" presStyleIdx="1" presStyleCnt="7"/>
      <dgm:spPr/>
    </dgm:pt>
    <dgm:pt modelId="{662F83EA-1653-4014-9361-9FA5578EADA4}" type="pres">
      <dgm:prSet presAssocID="{3BD0AF8B-B0D9-449D-8988-F539358BD888}" presName="rect2" presStyleLbl="alignAcc1" presStyleIdx="1" presStyleCnt="7"/>
      <dgm:spPr/>
      <dgm:t>
        <a:bodyPr/>
        <a:lstStyle/>
        <a:p>
          <a:endParaRPr lang="cs-CZ"/>
        </a:p>
      </dgm:t>
    </dgm:pt>
    <dgm:pt modelId="{C4082F6A-3D23-4B55-A15D-71ACC4F85E63}" type="pres">
      <dgm:prSet presAssocID="{EAD0E222-41FA-438E-9010-B19519AD2D82}" presName="vertSpace3" presStyleLbl="node1" presStyleIdx="1" presStyleCnt="7"/>
      <dgm:spPr/>
    </dgm:pt>
    <dgm:pt modelId="{CA334B42-CDD3-434E-B3E3-D664BC041BE5}" type="pres">
      <dgm:prSet presAssocID="{EAD0E222-41FA-438E-9010-B19519AD2D82}" presName="circle3" presStyleLbl="node1" presStyleIdx="2" presStyleCnt="7"/>
      <dgm:spPr/>
    </dgm:pt>
    <dgm:pt modelId="{81BD51ED-3ADE-4C2C-8C29-F2CF3EBCCFA5}" type="pres">
      <dgm:prSet presAssocID="{EAD0E222-41FA-438E-9010-B19519AD2D82}" presName="rect3" presStyleLbl="alignAcc1" presStyleIdx="2" presStyleCnt="7"/>
      <dgm:spPr/>
      <dgm:t>
        <a:bodyPr/>
        <a:lstStyle/>
        <a:p>
          <a:endParaRPr lang="cs-CZ"/>
        </a:p>
      </dgm:t>
    </dgm:pt>
    <dgm:pt modelId="{10077A72-3972-46C2-82D6-F391EA668DA2}" type="pres">
      <dgm:prSet presAssocID="{0CDA8BAA-FF1B-465A-B7C0-18243B232F35}" presName="vertSpace4" presStyleLbl="node1" presStyleIdx="2" presStyleCnt="7"/>
      <dgm:spPr/>
    </dgm:pt>
    <dgm:pt modelId="{631C7AA3-E692-489E-BAB0-E3B32038F334}" type="pres">
      <dgm:prSet presAssocID="{0CDA8BAA-FF1B-465A-B7C0-18243B232F35}" presName="circle4" presStyleLbl="node1" presStyleIdx="3" presStyleCnt="7"/>
      <dgm:spPr/>
    </dgm:pt>
    <dgm:pt modelId="{1B279C92-4787-49DC-B8E5-CDA3D5D1EEA3}" type="pres">
      <dgm:prSet presAssocID="{0CDA8BAA-FF1B-465A-B7C0-18243B232F35}" presName="rect4" presStyleLbl="alignAcc1" presStyleIdx="3" presStyleCnt="7"/>
      <dgm:spPr/>
      <dgm:t>
        <a:bodyPr/>
        <a:lstStyle/>
        <a:p>
          <a:endParaRPr lang="cs-CZ"/>
        </a:p>
      </dgm:t>
    </dgm:pt>
    <dgm:pt modelId="{BE8648E5-872F-4244-BF84-4E58C1947C81}" type="pres">
      <dgm:prSet presAssocID="{1E86B7FA-0E56-45D2-849D-52B2BF604105}" presName="vertSpace5" presStyleLbl="node1" presStyleIdx="3" presStyleCnt="7"/>
      <dgm:spPr/>
    </dgm:pt>
    <dgm:pt modelId="{F2B67D21-2AC6-4E0A-BA35-0994A281263A}" type="pres">
      <dgm:prSet presAssocID="{1E86B7FA-0E56-45D2-849D-52B2BF604105}" presName="circle5" presStyleLbl="node1" presStyleIdx="4" presStyleCnt="7"/>
      <dgm:spPr/>
    </dgm:pt>
    <dgm:pt modelId="{FE778104-D575-4DF5-8D77-9811466430E0}" type="pres">
      <dgm:prSet presAssocID="{1E86B7FA-0E56-45D2-849D-52B2BF604105}" presName="rect5" presStyleLbl="alignAcc1" presStyleIdx="4" presStyleCnt="7"/>
      <dgm:spPr/>
      <dgm:t>
        <a:bodyPr/>
        <a:lstStyle/>
        <a:p>
          <a:endParaRPr lang="cs-CZ"/>
        </a:p>
      </dgm:t>
    </dgm:pt>
    <dgm:pt modelId="{B3556863-9AD0-47E7-88A3-FAD7B5F4FF46}" type="pres">
      <dgm:prSet presAssocID="{AAC42B6E-94DE-4F01-BD39-5FA6829C04C3}" presName="vertSpace6" presStyleLbl="node1" presStyleIdx="4" presStyleCnt="7"/>
      <dgm:spPr/>
    </dgm:pt>
    <dgm:pt modelId="{B783CAA1-40D1-4273-977F-0CCF3618B7D5}" type="pres">
      <dgm:prSet presAssocID="{AAC42B6E-94DE-4F01-BD39-5FA6829C04C3}" presName="circle6" presStyleLbl="node1" presStyleIdx="5" presStyleCnt="7"/>
      <dgm:spPr/>
    </dgm:pt>
    <dgm:pt modelId="{25028BEA-2041-48C3-98DE-2C16A81721E7}" type="pres">
      <dgm:prSet presAssocID="{AAC42B6E-94DE-4F01-BD39-5FA6829C04C3}" presName="rect6" presStyleLbl="alignAcc1" presStyleIdx="5" presStyleCnt="7"/>
      <dgm:spPr/>
      <dgm:t>
        <a:bodyPr/>
        <a:lstStyle/>
        <a:p>
          <a:endParaRPr lang="cs-CZ"/>
        </a:p>
      </dgm:t>
    </dgm:pt>
    <dgm:pt modelId="{A2EE7532-D68F-4F85-811F-645B8512A1A0}" type="pres">
      <dgm:prSet presAssocID="{6AD1B52C-2FA6-4B66-A1B2-0AEA8401C8F1}" presName="vertSpace7" presStyleLbl="node1" presStyleIdx="5" presStyleCnt="7"/>
      <dgm:spPr/>
    </dgm:pt>
    <dgm:pt modelId="{5A707B2A-B2A9-4B44-B795-4ADCD7294627}" type="pres">
      <dgm:prSet presAssocID="{6AD1B52C-2FA6-4B66-A1B2-0AEA8401C8F1}" presName="circle7" presStyleLbl="node1" presStyleIdx="6" presStyleCnt="7"/>
      <dgm:spPr/>
    </dgm:pt>
    <dgm:pt modelId="{96175806-1EAF-4066-8504-1BA5EAD3827B}" type="pres">
      <dgm:prSet presAssocID="{6AD1B52C-2FA6-4B66-A1B2-0AEA8401C8F1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F2050-F830-469D-9068-CD2CE4DC9B07}" type="pres">
      <dgm:prSet presAssocID="{3BD0AF8B-B0D9-449D-8988-F539358BD888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3A23D5-27FA-465A-BAC9-86EA77CF0EBE}" type="pres">
      <dgm:prSet presAssocID="{EAD0E222-41FA-438E-9010-B19519AD2D8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D89CEB-E262-4398-971F-8C671BB66BEB}" type="pres">
      <dgm:prSet presAssocID="{0CDA8BAA-FF1B-465A-B7C0-18243B232F35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8AB67B-7160-4191-B6C8-D1D13972A8CD}" type="pres">
      <dgm:prSet presAssocID="{1E86B7FA-0E56-45D2-849D-52B2BF604105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1B3661-46FB-48EF-86A9-EF340BFADC2A}" type="pres">
      <dgm:prSet presAssocID="{AAC42B6E-94DE-4F01-BD39-5FA6829C04C3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893C56-97DD-4DA5-859D-52E958B31900}" type="pres">
      <dgm:prSet presAssocID="{6AD1B52C-2FA6-4B66-A1B2-0AEA8401C8F1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A7455D-9710-406C-8046-39A7D3F543AC}" type="presOf" srcId="{0CDA8BAA-FF1B-465A-B7C0-18243B232F35}" destId="{93D89CEB-E262-4398-971F-8C671BB66BEB}" srcOrd="1" destOrd="0" presId="urn:microsoft.com/office/officeart/2005/8/layout/target3"/>
    <dgm:cxn modelId="{BA044A57-3B18-41AC-86FC-A39292B334D5}" srcId="{757F3AB3-0718-4624-B441-E567A8F0AB56}" destId="{3BD0AF8B-B0D9-449D-8988-F539358BD888}" srcOrd="1" destOrd="0" parTransId="{EBCE95FD-28A3-46EB-8C3F-27209D5DF9E9}" sibTransId="{3CCEF3FE-C5D1-417F-85AC-DD0700D6B18A}"/>
    <dgm:cxn modelId="{C93116BE-0923-460A-B1DC-10C5CEFC44C3}" type="presOf" srcId="{D1D4F407-5343-4D3F-B5B9-D407B03CAEB4}" destId="{D005CE8C-CC26-4C3E-AC11-E15060ECD759}" srcOrd="0" destOrd="0" presId="urn:microsoft.com/office/officeart/2005/8/layout/target3"/>
    <dgm:cxn modelId="{075BCBFF-7802-4A51-82AF-A1DCA4413906}" type="presOf" srcId="{757F3AB3-0718-4624-B441-E567A8F0AB56}" destId="{333A1088-737F-45CB-B68E-254E46348037}" srcOrd="0" destOrd="0" presId="urn:microsoft.com/office/officeart/2005/8/layout/target3"/>
    <dgm:cxn modelId="{40031B69-D64D-465A-8F45-822C749A331E}" srcId="{757F3AB3-0718-4624-B441-E567A8F0AB56}" destId="{0CDA8BAA-FF1B-465A-B7C0-18243B232F35}" srcOrd="3" destOrd="0" parTransId="{49A65984-2786-4597-85FF-19AA666AFCB6}" sibTransId="{481B0C38-58FE-4458-8281-C5B8C4FCE3B2}"/>
    <dgm:cxn modelId="{0F6BA450-5A5F-42E4-B72A-75C796E224CE}" type="presOf" srcId="{D1D4F407-5343-4D3F-B5B9-D407B03CAEB4}" destId="{AED2198E-93D5-4001-81B4-73124B309672}" srcOrd="1" destOrd="0" presId="urn:microsoft.com/office/officeart/2005/8/layout/target3"/>
    <dgm:cxn modelId="{9AB734D5-2A8A-479B-97A5-03DE66358D9D}" type="presOf" srcId="{3BD0AF8B-B0D9-449D-8988-F539358BD888}" destId="{A11F2050-F830-469D-9068-CD2CE4DC9B07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7F9FDDB7-AFB4-4A31-8CE8-FDBC38717DEC}" srcId="{757F3AB3-0718-4624-B441-E567A8F0AB56}" destId="{AAC42B6E-94DE-4F01-BD39-5FA6829C04C3}" srcOrd="5" destOrd="0" parTransId="{01632DFB-5205-4386-89C9-E19F20FF31F6}" sibTransId="{F406F8EB-2EF6-4B8C-A663-4178308720D1}"/>
    <dgm:cxn modelId="{E1867A3C-D339-4DD4-8275-71F832765CC2}" type="presOf" srcId="{0CDA8BAA-FF1B-465A-B7C0-18243B232F35}" destId="{1B279C92-4787-49DC-B8E5-CDA3D5D1EE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C6F1DD-39FB-4B64-B2CF-A0298C2678E6}" type="presOf" srcId="{6AD1B52C-2FA6-4B66-A1B2-0AEA8401C8F1}" destId="{96175806-1EAF-4066-8504-1BA5EAD3827B}" srcOrd="0" destOrd="0" presId="urn:microsoft.com/office/officeart/2005/8/layout/target3"/>
    <dgm:cxn modelId="{22B3AD09-CC28-49FA-AC03-D510B01197EB}" type="presOf" srcId="{3BD0AF8B-B0D9-449D-8988-F539358BD888}" destId="{662F83EA-1653-4014-9361-9FA5578EADA4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FA73AA76-959E-4929-B674-9ACA7713B2CE}" type="presOf" srcId="{6AD1B52C-2FA6-4B66-A1B2-0AEA8401C8F1}" destId="{93893C56-97DD-4DA5-859D-52E958B31900}" srcOrd="1" destOrd="0" presId="urn:microsoft.com/office/officeart/2005/8/layout/target3"/>
    <dgm:cxn modelId="{FEFBAE84-CE42-4489-8EBE-256E2155EEA6}" type="presOf" srcId="{AAC42B6E-94DE-4F01-BD39-5FA6829C04C3}" destId="{2C1B3661-46FB-48EF-86A9-EF340BFADC2A}" srcOrd="1" destOrd="0" presId="urn:microsoft.com/office/officeart/2005/8/layout/target3"/>
    <dgm:cxn modelId="{FCEF7CA3-DA18-4A71-A83E-EADEFC2A5576}" type="presOf" srcId="{1E86B7FA-0E56-45D2-849D-52B2BF604105}" destId="{548AB67B-7160-4191-B6C8-D1D13972A8CD}" srcOrd="1" destOrd="0" presId="urn:microsoft.com/office/officeart/2005/8/layout/target3"/>
    <dgm:cxn modelId="{6EE6584A-CF94-46E2-810F-2F28F8465C22}" type="presOf" srcId="{EAD0E222-41FA-438E-9010-B19519AD2D82}" destId="{FB3A23D5-27FA-465A-BAC9-86EA77CF0EBE}" srcOrd="1" destOrd="0" presId="urn:microsoft.com/office/officeart/2005/8/layout/target3"/>
    <dgm:cxn modelId="{5A1F0C3F-58B2-4145-8F15-B19A8B46EEB9}" srcId="{757F3AB3-0718-4624-B441-E567A8F0AB56}" destId="{EAD0E222-41FA-438E-9010-B19519AD2D82}" srcOrd="2" destOrd="0" parTransId="{0C21BBC8-D1F8-4A21-B740-8D856B8429B2}" sibTransId="{356C11AD-B9B5-431C-A66F-7E83A3E8E8C5}"/>
    <dgm:cxn modelId="{BDB6AC53-30A1-487F-BD5F-07AC0D949E3B}" srcId="{757F3AB3-0718-4624-B441-E567A8F0AB56}" destId="{1E86B7FA-0E56-45D2-849D-52B2BF604105}" srcOrd="4" destOrd="0" parTransId="{8CC545F8-1481-4CBD-8BD5-034C7F834E83}" sibTransId="{8DEF8C90-B28C-4007-9D3C-75575C5C205C}"/>
    <dgm:cxn modelId="{5FE00F29-69B3-44E2-9357-9F0F79F8000E}" type="presOf" srcId="{EAD0E222-41FA-438E-9010-B19519AD2D82}" destId="{81BD51ED-3ADE-4C2C-8C29-F2CF3EBCCFA5}" srcOrd="0" destOrd="0" presId="urn:microsoft.com/office/officeart/2005/8/layout/target3"/>
    <dgm:cxn modelId="{5957836B-292C-4535-A213-8F2652267A6E}" type="presOf" srcId="{AAC42B6E-94DE-4F01-BD39-5FA6829C04C3}" destId="{25028BEA-2041-48C3-98DE-2C16A81721E7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96F27011-285D-4D10-8298-3E38E3BDBBC9}" type="presOf" srcId="{1E86B7FA-0E56-45D2-849D-52B2BF604105}" destId="{FE778104-D575-4DF5-8D77-9811466430E0}" srcOrd="0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F81F5A7F-E02E-4639-8B8B-428CE096B8A3}" srcId="{757F3AB3-0718-4624-B441-E567A8F0AB56}" destId="{6AD1B52C-2FA6-4B66-A1B2-0AEA8401C8F1}" srcOrd="6" destOrd="0" parTransId="{1D146B7D-453B-4D21-8680-70F8585A8BA8}" sibTransId="{30C893A4-A0FB-42D7-9869-4B55610A30BE}"/>
    <dgm:cxn modelId="{EF83E5C3-A815-42D6-A5DA-C6D96A226398}" type="presParOf" srcId="{333A1088-737F-45CB-B68E-254E46348037}" destId="{F5ABB229-8D3B-4694-996A-96F23CF14429}" srcOrd="0" destOrd="0" presId="urn:microsoft.com/office/officeart/2005/8/layout/target3"/>
    <dgm:cxn modelId="{6193E88B-CFA4-4D45-A0DB-596FF8BD76A5}" type="presParOf" srcId="{333A1088-737F-45CB-B68E-254E46348037}" destId="{F41139FD-01EE-4571-8B17-4FB00FC51163}" srcOrd="1" destOrd="0" presId="urn:microsoft.com/office/officeart/2005/8/layout/target3"/>
    <dgm:cxn modelId="{11F1AE2A-A707-4CED-8322-346C7FDE6237}" type="presParOf" srcId="{333A1088-737F-45CB-B68E-254E46348037}" destId="{D005CE8C-CC26-4C3E-AC11-E15060ECD759}" srcOrd="2" destOrd="0" presId="urn:microsoft.com/office/officeart/2005/8/layout/target3"/>
    <dgm:cxn modelId="{2371DD00-1AE4-4BC9-9D74-A74FB23E5218}" type="presParOf" srcId="{333A1088-737F-45CB-B68E-254E46348037}" destId="{49E09AB1-72AB-4CCA-9AF3-2EAF662B3370}" srcOrd="3" destOrd="0" presId="urn:microsoft.com/office/officeart/2005/8/layout/target3"/>
    <dgm:cxn modelId="{9B2FCD1D-9F50-483B-816F-93FEEED6A5B5}" type="presParOf" srcId="{333A1088-737F-45CB-B68E-254E46348037}" destId="{40434325-33DC-4284-9F43-1F564209217E}" srcOrd="4" destOrd="0" presId="urn:microsoft.com/office/officeart/2005/8/layout/target3"/>
    <dgm:cxn modelId="{C1BD69D4-44DA-44E5-921C-FF9EAE747EDD}" type="presParOf" srcId="{333A1088-737F-45CB-B68E-254E46348037}" destId="{662F83EA-1653-4014-9361-9FA5578EADA4}" srcOrd="5" destOrd="0" presId="urn:microsoft.com/office/officeart/2005/8/layout/target3"/>
    <dgm:cxn modelId="{21986CDE-EE14-43B2-B8BC-670E3C021D97}" type="presParOf" srcId="{333A1088-737F-45CB-B68E-254E46348037}" destId="{C4082F6A-3D23-4B55-A15D-71ACC4F85E63}" srcOrd="6" destOrd="0" presId="urn:microsoft.com/office/officeart/2005/8/layout/target3"/>
    <dgm:cxn modelId="{34230BD8-EA4C-4811-864C-C23E77238199}" type="presParOf" srcId="{333A1088-737F-45CB-B68E-254E46348037}" destId="{CA334B42-CDD3-434E-B3E3-D664BC041BE5}" srcOrd="7" destOrd="0" presId="urn:microsoft.com/office/officeart/2005/8/layout/target3"/>
    <dgm:cxn modelId="{DB167289-090C-49C0-9E86-4C46C6C43C26}" type="presParOf" srcId="{333A1088-737F-45CB-B68E-254E46348037}" destId="{81BD51ED-3ADE-4C2C-8C29-F2CF3EBCCFA5}" srcOrd="8" destOrd="0" presId="urn:microsoft.com/office/officeart/2005/8/layout/target3"/>
    <dgm:cxn modelId="{67A57802-272E-4DB8-A64D-D710B34204C6}" type="presParOf" srcId="{333A1088-737F-45CB-B68E-254E46348037}" destId="{10077A72-3972-46C2-82D6-F391EA668DA2}" srcOrd="9" destOrd="0" presId="urn:microsoft.com/office/officeart/2005/8/layout/target3"/>
    <dgm:cxn modelId="{D4E964EE-B657-4F69-8819-54D9BE855249}" type="presParOf" srcId="{333A1088-737F-45CB-B68E-254E46348037}" destId="{631C7AA3-E692-489E-BAB0-E3B32038F334}" srcOrd="10" destOrd="0" presId="urn:microsoft.com/office/officeart/2005/8/layout/target3"/>
    <dgm:cxn modelId="{44061925-2EE2-4D20-8AAF-2335A2FBCF33}" type="presParOf" srcId="{333A1088-737F-45CB-B68E-254E46348037}" destId="{1B279C92-4787-49DC-B8E5-CDA3D5D1EEA3}" srcOrd="11" destOrd="0" presId="urn:microsoft.com/office/officeart/2005/8/layout/target3"/>
    <dgm:cxn modelId="{01C10A24-CD50-4BB9-944E-23D5A511AD76}" type="presParOf" srcId="{333A1088-737F-45CB-B68E-254E46348037}" destId="{BE8648E5-872F-4244-BF84-4E58C1947C81}" srcOrd="12" destOrd="0" presId="urn:microsoft.com/office/officeart/2005/8/layout/target3"/>
    <dgm:cxn modelId="{34E92917-1DC3-495D-AB47-FE056B597958}" type="presParOf" srcId="{333A1088-737F-45CB-B68E-254E46348037}" destId="{F2B67D21-2AC6-4E0A-BA35-0994A281263A}" srcOrd="13" destOrd="0" presId="urn:microsoft.com/office/officeart/2005/8/layout/target3"/>
    <dgm:cxn modelId="{AD0B840D-C68B-4088-AAF4-0BC07CD98534}" type="presParOf" srcId="{333A1088-737F-45CB-B68E-254E46348037}" destId="{FE778104-D575-4DF5-8D77-9811466430E0}" srcOrd="14" destOrd="0" presId="urn:microsoft.com/office/officeart/2005/8/layout/target3"/>
    <dgm:cxn modelId="{40AC447F-4D23-484D-85C4-29AC490E7168}" type="presParOf" srcId="{333A1088-737F-45CB-B68E-254E46348037}" destId="{B3556863-9AD0-47E7-88A3-FAD7B5F4FF46}" srcOrd="15" destOrd="0" presId="urn:microsoft.com/office/officeart/2005/8/layout/target3"/>
    <dgm:cxn modelId="{0DCF97BA-A52D-4A6A-8628-43503810B710}" type="presParOf" srcId="{333A1088-737F-45CB-B68E-254E46348037}" destId="{B783CAA1-40D1-4273-977F-0CCF3618B7D5}" srcOrd="16" destOrd="0" presId="urn:microsoft.com/office/officeart/2005/8/layout/target3"/>
    <dgm:cxn modelId="{25D1A768-4D11-4FB4-9AAC-56B331965115}" type="presParOf" srcId="{333A1088-737F-45CB-B68E-254E46348037}" destId="{25028BEA-2041-48C3-98DE-2C16A81721E7}" srcOrd="17" destOrd="0" presId="urn:microsoft.com/office/officeart/2005/8/layout/target3"/>
    <dgm:cxn modelId="{A781F7B8-1C1B-4737-BDC2-D1EF5F946A25}" type="presParOf" srcId="{333A1088-737F-45CB-B68E-254E46348037}" destId="{A2EE7532-D68F-4F85-811F-645B8512A1A0}" srcOrd="18" destOrd="0" presId="urn:microsoft.com/office/officeart/2005/8/layout/target3"/>
    <dgm:cxn modelId="{290ECD35-B0B7-456A-913D-83668DF2069F}" type="presParOf" srcId="{333A1088-737F-45CB-B68E-254E46348037}" destId="{5A707B2A-B2A9-4B44-B795-4ADCD7294627}" srcOrd="19" destOrd="0" presId="urn:microsoft.com/office/officeart/2005/8/layout/target3"/>
    <dgm:cxn modelId="{0CBFE9AC-76EA-40EC-8436-C57F3B41C410}" type="presParOf" srcId="{333A1088-737F-45CB-B68E-254E46348037}" destId="{96175806-1EAF-4066-8504-1BA5EAD3827B}" srcOrd="20" destOrd="0" presId="urn:microsoft.com/office/officeart/2005/8/layout/target3"/>
    <dgm:cxn modelId="{5F5B1EA1-EB99-4320-A893-6C9EE72515EC}" type="presParOf" srcId="{333A1088-737F-45CB-B68E-254E46348037}" destId="{AED2198E-93D5-4001-81B4-73124B309672}" srcOrd="21" destOrd="0" presId="urn:microsoft.com/office/officeart/2005/8/layout/target3"/>
    <dgm:cxn modelId="{8085B1B4-9D70-4734-8F2E-E77BB2A45578}" type="presParOf" srcId="{333A1088-737F-45CB-B68E-254E46348037}" destId="{A11F2050-F830-469D-9068-CD2CE4DC9B07}" srcOrd="22" destOrd="0" presId="urn:microsoft.com/office/officeart/2005/8/layout/target3"/>
    <dgm:cxn modelId="{808365BF-E0B4-4524-B951-78923EECF99D}" type="presParOf" srcId="{333A1088-737F-45CB-B68E-254E46348037}" destId="{FB3A23D5-27FA-465A-BAC9-86EA77CF0EBE}" srcOrd="23" destOrd="0" presId="urn:microsoft.com/office/officeart/2005/8/layout/target3"/>
    <dgm:cxn modelId="{5731E18B-2EB6-466C-98E8-7BB8095664E2}" type="presParOf" srcId="{333A1088-737F-45CB-B68E-254E46348037}" destId="{93D89CEB-E262-4398-971F-8C671BB66BEB}" srcOrd="24" destOrd="0" presId="urn:microsoft.com/office/officeart/2005/8/layout/target3"/>
    <dgm:cxn modelId="{4D499B65-94DB-4837-A0C8-C68C52435618}" type="presParOf" srcId="{333A1088-737F-45CB-B68E-254E46348037}" destId="{548AB67B-7160-4191-B6C8-D1D13972A8CD}" srcOrd="25" destOrd="0" presId="urn:microsoft.com/office/officeart/2005/8/layout/target3"/>
    <dgm:cxn modelId="{BC0A8849-6D43-4057-BCC0-F6B8E95EC20D}" type="presParOf" srcId="{333A1088-737F-45CB-B68E-254E46348037}" destId="{2C1B3661-46FB-48EF-86A9-EF340BFADC2A}" srcOrd="26" destOrd="0" presId="urn:microsoft.com/office/officeart/2005/8/layout/target3"/>
    <dgm:cxn modelId="{89B59484-0C4E-44A2-A5E4-9AE613DBD4B6}" type="presParOf" srcId="{333A1088-737F-45CB-B68E-254E46348037}" destId="{93893C56-97DD-4DA5-859D-52E958B3190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40434325-33DC-4284-9F43-1F564209217E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62F83EA-1653-4014-9361-9FA5578EADA4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CA334B42-CDD3-434E-B3E3-D664BC041BE5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1BD51ED-3ADE-4C2C-8C29-F2CF3EBCCFA5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VZDĚLÁVACÍ OBLAST: Jazyk a jazyková komunikace</a:t>
          </a:r>
          <a:endParaRPr lang="cs-CZ" sz="1600" kern="12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631C7AA3-E692-489E-BAB0-E3B32038F334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B279C92-4787-49DC-B8E5-CDA3D5D1EEA3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F2B67D21-2AC6-4E0A-BA35-0994A281263A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778104-D575-4DF5-8D77-9811466430E0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NÁZEV MATERIÁLU: VY_32_INOVACE_02_DUM č.14_</a:t>
          </a:r>
          <a:r>
            <a:rPr lang="cs-CZ" sz="1600" b="1" kern="1200" dirty="0" err="1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Clothes</a:t>
          </a:r>
          <a:endParaRPr lang="cs-CZ" sz="1600" kern="12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B783CAA1-40D1-4273-977F-0CCF3618B7D5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028BEA-2041-48C3-98DE-2C16A81721E7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ČÍSLO MATERIÁLU: 14                                     DATUM: 13.8.2012</a:t>
          </a:r>
          <a:endParaRPr lang="cs-CZ" sz="1600" kern="12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5A707B2A-B2A9-4B44-B795-4ADCD7294627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175806-1EAF-4066-8504-1BA5EAD3827B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rPr>
            <a:t>JMÉNO AUTORA: Mgr. Marta Suchomelová      </a:t>
          </a:r>
          <a:endParaRPr lang="cs-CZ" sz="1600" kern="1200" dirty="0">
            <a:solidFill>
              <a:srgbClr val="000714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622469-532C-47D6-8426-CBE8768EBBC1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04D316-8FC3-4CBD-BBCC-565471737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8E8AD0A-AE9B-4736-A511-A6611777C8FB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2281B85-9798-43A7-AB20-CDE2AAB932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5.jpe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5.jpeg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5.png"/><Relationship Id="rId4" Type="http://schemas.openxmlformats.org/officeDocument/2006/relationships/image" Target="../media/image9.jpe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6.pn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red-socks-1.html" TargetMode="External"/><Relationship Id="rId13" Type="http://schemas.openxmlformats.org/officeDocument/2006/relationships/hyperlink" Target="http://www.clker.com/clipart-shirt-5.html" TargetMode="External"/><Relationship Id="rId18" Type="http://schemas.openxmlformats.org/officeDocument/2006/relationships/hyperlink" Target="http://office.microsoft.com/cs-cz/images/results.aspx?qu=svetr&amp;ex=1&amp;origin=FX010132103" TargetMode="External"/><Relationship Id="rId3" Type="http://schemas.openxmlformats.org/officeDocument/2006/relationships/hyperlink" Target="http://www.pdclipart.org/displayimage.php?album=37&amp;pos=438" TargetMode="External"/><Relationship Id="rId7" Type="http://schemas.openxmlformats.org/officeDocument/2006/relationships/hyperlink" Target="http://www.clker.com/clipart-robin-s-egg-blue-shoes.html" TargetMode="External"/><Relationship Id="rId12" Type="http://schemas.openxmlformats.org/officeDocument/2006/relationships/hyperlink" Target="http://www.clker.com/clipart-pink-dress.html" TargetMode="External"/><Relationship Id="rId17" Type="http://schemas.openxmlformats.org/officeDocument/2006/relationships/hyperlink" Target="http://pixabay.com/cs/%C4%8Dern%C3%A1-kreslen%C3%BD-film-bunda-kolo-38054/" TargetMode="External"/><Relationship Id="rId2" Type="http://schemas.openxmlformats.org/officeDocument/2006/relationships/hyperlink" Target="http://office.microsoft.com/cs-cz/images/results.aspx?qu=pr%C3%A1dlo&amp;ex=1" TargetMode="External"/><Relationship Id="rId16" Type="http://schemas.openxmlformats.org/officeDocument/2006/relationships/hyperlink" Target="http://www.pdclipart.org/displayimage.php?album=33&amp;pos=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oble%C4%8Den%C3%AD&amp;ex=1" TargetMode="External"/><Relationship Id="rId11" Type="http://schemas.openxmlformats.org/officeDocument/2006/relationships/hyperlink" Target="http://www.clker.com/clipart-23682.html" TargetMode="External"/><Relationship Id="rId5" Type="http://schemas.openxmlformats.org/officeDocument/2006/relationships/hyperlink" Target="http://pixabay.com/cs/lid%C3%A9-d%C4%9Bti-zdarma-oble%C4%8Den%C3%AD-klobouk-26740/" TargetMode="External"/><Relationship Id="rId15" Type="http://schemas.openxmlformats.org/officeDocument/2006/relationships/hyperlink" Target="http://www.clker.com/clipart-4229.html" TargetMode="External"/><Relationship Id="rId10" Type="http://schemas.openxmlformats.org/officeDocument/2006/relationships/hyperlink" Target="http://www.pdclipart.org/displayimage.php?album=33&amp;pos=108" TargetMode="External"/><Relationship Id="rId4" Type="http://schemas.openxmlformats.org/officeDocument/2006/relationships/hyperlink" Target="http://office.microsoft.com/cs-cz/images/results.aspx?qu=ko%C5%A1ile&amp;ex=1" TargetMode="External"/><Relationship Id="rId9" Type="http://schemas.openxmlformats.org/officeDocument/2006/relationships/hyperlink" Target="http://www.pdclipart.org/displayimage.php?album=31&amp;pos=398" TargetMode="External"/><Relationship Id="rId14" Type="http://schemas.openxmlformats.org/officeDocument/2006/relationships/hyperlink" Target="http://office.microsoft.com/cs-cz/images/results.aspx?qu=plavky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07707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∆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procvičování  slovní zásoby (list č. 3 – 6).</a:t>
            </a:r>
          </a:p>
          <a:p>
            <a:pPr>
              <a:buNone/>
            </a:pP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∆ Druhá část prezentace je určena k využití slovní zásoby – pojmenování částí oblečení, výběr správného slova, spojování slov a obrázků, odpovědi na otázku </a:t>
            </a:r>
            <a:r>
              <a:rPr lang="cs-CZ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?, nácvik psaní slov, určení barvy a počtu věcí (list č. 7 – 9</a:t>
            </a: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).</a:t>
            </a:r>
          </a:p>
          <a:p>
            <a:pPr>
              <a:buNone/>
            </a:pPr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∆ Materiál se může použít také pro specifické procvičování a výuku žáků s SPU.</a:t>
            </a:r>
          </a:p>
          <a:p>
            <a:pPr>
              <a:buNone/>
            </a:pPr>
            <a:endParaRPr lang="cs-CZ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484784"/>
            <a:ext cx="6606480" cy="1728192"/>
          </a:xfrm>
        </p:spPr>
        <p:txBody>
          <a:bodyPr>
            <a:noAutofit/>
          </a:bodyPr>
          <a:lstStyle/>
          <a:p>
            <a:r>
              <a:rPr lang="cs-CZ" sz="10000" dirty="0" smtClean="0">
                <a:latin typeface="Times New Roman" pitchFamily="18" charset="0"/>
                <a:cs typeface="Times New Roman" pitchFamily="18" charset="0"/>
              </a:rPr>
              <a:t>CLOTHES</a:t>
            </a:r>
            <a:endParaRPr lang="cs-CZ" sz="10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domácnost,kolíčky na prádlo,košile,krátké kalhoty,oděv,ponožky,prádelna,prádelní šňůry,šaty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9231" b="21154"/>
          <a:stretch>
            <a:fillRect/>
          </a:stretch>
        </p:blipFill>
        <p:spPr bwMode="auto">
          <a:xfrm>
            <a:off x="3563888" y="3573016"/>
            <a:ext cx="3744416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8003232" cy="61412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shirt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			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jeans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							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cap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shoes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socks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6" descr="walk to school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6444208" y="260648"/>
            <a:ext cx="2016224" cy="2270120"/>
          </a:xfrm>
          <a:prstGeom prst="rect">
            <a:avLst/>
          </a:prstGeom>
          <a:noFill/>
        </p:spPr>
      </p:pic>
      <p:pic>
        <p:nvPicPr>
          <p:cNvPr id="6" name="Picture 2" descr="domácnost,doplňky,džínsové oblečení,džíny,kalhoty,montérky,neformální móda,oděvy,šat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2204864"/>
            <a:ext cx="2808312" cy="2808312"/>
          </a:xfrm>
          <a:prstGeom prst="rect">
            <a:avLst/>
          </a:prstGeom>
          <a:noFill/>
        </p:spPr>
      </p:pic>
      <p:pic>
        <p:nvPicPr>
          <p:cNvPr id="7" name="Picture 2" descr="lidé, děti, zdarma, oblečení, klobouk, léto, klobou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005064"/>
            <a:ext cx="1842683" cy="1263966"/>
          </a:xfrm>
          <a:prstGeom prst="rect">
            <a:avLst/>
          </a:prstGeom>
          <a:noFill/>
        </p:spPr>
      </p:pic>
      <p:pic>
        <p:nvPicPr>
          <p:cNvPr id="8" name="Picture 8" descr="C:\Users\Marta\Desktop\robin-s-egg-blue-shoes-m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14288" y="5013176"/>
            <a:ext cx="1929520" cy="1296144"/>
          </a:xfrm>
          <a:prstGeom prst="rect">
            <a:avLst/>
          </a:prstGeom>
          <a:noFill/>
        </p:spPr>
      </p:pic>
      <p:pic>
        <p:nvPicPr>
          <p:cNvPr id="9" name="Picture 5" descr="C:\Users\Marta\Desktop\red-socks-m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7" y="5157192"/>
            <a:ext cx="1171015" cy="1512168"/>
          </a:xfrm>
          <a:prstGeom prst="rect">
            <a:avLst/>
          </a:prstGeom>
          <a:noFill/>
        </p:spPr>
      </p:pic>
      <p:pic>
        <p:nvPicPr>
          <p:cNvPr id="18442" name="Picture 10" descr="domácnost,košile,oděv,prádelní šňůry,šaty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BFDAF5"/>
              </a:clrFrom>
              <a:clrTo>
                <a:srgbClr val="BFDAF5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5" y="1268760"/>
            <a:ext cx="2520281" cy="252028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8640"/>
            <a:ext cx="8147248" cy="62853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skirt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				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dress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hat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   T-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shirt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suit 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summer girl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260648"/>
            <a:ext cx="1296144" cy="2804158"/>
          </a:xfrm>
          <a:prstGeom prst="rect">
            <a:avLst/>
          </a:prstGeom>
          <a:noFill/>
        </p:spPr>
      </p:pic>
      <p:pic>
        <p:nvPicPr>
          <p:cNvPr id="5" name="Picture 4" descr="skirt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1052736"/>
            <a:ext cx="1431192" cy="1656184"/>
          </a:xfrm>
          <a:prstGeom prst="rect">
            <a:avLst/>
          </a:prstGeom>
          <a:noFill/>
        </p:spPr>
      </p:pic>
      <p:pic>
        <p:nvPicPr>
          <p:cNvPr id="6" name="Picture 6" descr="C:\Users\Marta\Desktop\pink-dress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692696"/>
            <a:ext cx="2667033" cy="2880320"/>
          </a:xfrm>
          <a:prstGeom prst="rect">
            <a:avLst/>
          </a:prstGeom>
          <a:noFill/>
        </p:spPr>
      </p:pic>
      <p:pic>
        <p:nvPicPr>
          <p:cNvPr id="7" name="Picture 5" descr="C:\Users\Marta\Desktop\12171786211555739180girls%20hat.svg.me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3284984"/>
            <a:ext cx="2088232" cy="1468950"/>
          </a:xfrm>
          <a:prstGeom prst="rect">
            <a:avLst/>
          </a:prstGeom>
          <a:noFill/>
        </p:spPr>
      </p:pic>
      <p:pic>
        <p:nvPicPr>
          <p:cNvPr id="20482" name="Picture 2" descr="ochranné brýle,plavecké brýle,plavky,sport,sportovní potřeby,sportovní zboží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563" r="11843"/>
          <a:stretch>
            <a:fillRect/>
          </a:stretch>
        </p:blipFill>
        <p:spPr bwMode="auto">
          <a:xfrm>
            <a:off x="611560" y="4293096"/>
            <a:ext cx="1584176" cy="2123727"/>
          </a:xfrm>
          <a:prstGeom prst="rect">
            <a:avLst/>
          </a:prstGeom>
          <a:noFill/>
        </p:spPr>
      </p:pic>
      <p:pic>
        <p:nvPicPr>
          <p:cNvPr id="20484" name="Picture 4" descr="Shirt 8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7483647" y="-1403350"/>
            <a:ext cx="2600325" cy="2838450"/>
          </a:xfrm>
          <a:prstGeom prst="rect">
            <a:avLst/>
          </a:prstGeom>
          <a:noFill/>
        </p:spPr>
      </p:pic>
      <p:pic>
        <p:nvPicPr>
          <p:cNvPr id="20485" name="Picture 5" descr="C:\Users\Marta\Desktop\shirt-md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4077072"/>
            <a:ext cx="2160240" cy="2357969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8291264" cy="62133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jacket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mitten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scarf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sweater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černá, kreslený film, bunda, kolo, motorka, obleče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24744"/>
            <a:ext cx="2547734" cy="2592288"/>
          </a:xfrm>
          <a:prstGeom prst="rect">
            <a:avLst/>
          </a:prstGeom>
          <a:noFill/>
        </p:spPr>
      </p:pic>
      <p:pic>
        <p:nvPicPr>
          <p:cNvPr id="5" name="Picture 2" descr="děti,dívky,oděv,osoby,roční období,šaty,sněhové koule,venkovní oblečení,zima,zimní oděv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9765" r="15103"/>
          <a:stretch>
            <a:fillRect/>
          </a:stretch>
        </p:blipFill>
        <p:spPr bwMode="auto">
          <a:xfrm flipH="1">
            <a:off x="6372200" y="0"/>
            <a:ext cx="2304256" cy="3537857"/>
          </a:xfrm>
          <a:prstGeom prst="rect">
            <a:avLst/>
          </a:prstGeom>
          <a:noFill/>
        </p:spPr>
      </p:pic>
      <p:pic>
        <p:nvPicPr>
          <p:cNvPr id="6" name="Picture 3" descr="C:\Users\Marta\Desktop\1194986445603194834mitten_nathan_eady_01.svg.me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132856"/>
            <a:ext cx="1572766" cy="1326366"/>
          </a:xfrm>
          <a:prstGeom prst="rect">
            <a:avLst/>
          </a:prstGeom>
          <a:noFill/>
        </p:spPr>
      </p:pic>
      <p:pic>
        <p:nvPicPr>
          <p:cNvPr id="21508" name="Picture 4" descr="scarf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3789040"/>
            <a:ext cx="1740193" cy="1800200"/>
          </a:xfrm>
          <a:prstGeom prst="rect">
            <a:avLst/>
          </a:prstGeom>
          <a:noFill/>
        </p:spPr>
      </p:pic>
      <p:pic>
        <p:nvPicPr>
          <p:cNvPr id="21512" name="Picture 8" descr="chlapci,děti,dítka,doplňky,lidé,oděv,páni,šaty,svetry,velké svetry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3933056"/>
            <a:ext cx="2448273" cy="244827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Které slovo je správné?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836712"/>
            <a:ext cx="8352928" cy="56372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mitten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shirt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shoes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	T-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shirt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	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skirt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jacket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dress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jeans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shoes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scarf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cap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socks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Marta\Desktop\1194986445603194834mitten_nathan_eady_01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052736"/>
            <a:ext cx="1195255" cy="1008000"/>
          </a:xfrm>
          <a:prstGeom prst="rect">
            <a:avLst/>
          </a:prstGeom>
          <a:noFill/>
        </p:spPr>
      </p:pic>
      <p:pic>
        <p:nvPicPr>
          <p:cNvPr id="5" name="Picture 5" descr="C:\Users\Marta\Desktop\shirt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052736"/>
            <a:ext cx="1080120" cy="1178983"/>
          </a:xfrm>
          <a:prstGeom prst="rect">
            <a:avLst/>
          </a:prstGeom>
          <a:noFill/>
        </p:spPr>
      </p:pic>
      <p:pic>
        <p:nvPicPr>
          <p:cNvPr id="6" name="Picture 6" descr="C:\Users\Marta\Desktop\pink-dress-md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492896"/>
            <a:ext cx="1656184" cy="1788629"/>
          </a:xfrm>
          <a:prstGeom prst="rect">
            <a:avLst/>
          </a:prstGeom>
          <a:noFill/>
        </p:spPr>
      </p:pic>
      <p:pic>
        <p:nvPicPr>
          <p:cNvPr id="7" name="Picture 2" descr="domácnost,doplňky,džínsové oblečení,džíny,kalhoty,montérky,neformální móda,oděvy,šaty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492896"/>
            <a:ext cx="1800200" cy="1800200"/>
          </a:xfrm>
          <a:prstGeom prst="rect">
            <a:avLst/>
          </a:prstGeom>
          <a:noFill/>
        </p:spPr>
      </p:pic>
      <p:pic>
        <p:nvPicPr>
          <p:cNvPr id="8" name="Picture 8" descr="C:\Users\Marta\Desktop\robin-s-egg-blue-shoes-m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4941168"/>
            <a:ext cx="1929520" cy="1296144"/>
          </a:xfrm>
          <a:prstGeom prst="rect">
            <a:avLst/>
          </a:prstGeom>
          <a:noFill/>
        </p:spPr>
      </p:pic>
      <p:pic>
        <p:nvPicPr>
          <p:cNvPr id="9" name="Picture 5" descr="C:\Users\Marta\Desktop\red-socks-md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581128"/>
            <a:ext cx="1226778" cy="1584176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2411760" y="1628800"/>
            <a:ext cx="1368152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732240" y="980728"/>
            <a:ext cx="1152128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483768" y="3068960"/>
            <a:ext cx="1296144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660232" y="2924944"/>
            <a:ext cx="1512168" cy="612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411760" y="5805264"/>
            <a:ext cx="1080120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660232" y="5085184"/>
            <a:ext cx="1296144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 slova a obrázky.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147248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soks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hat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scarf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jeans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shirt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dress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jacket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T-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shirt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5" descr="C:\Users\Marta\Desktop\red-socks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844824"/>
            <a:ext cx="1171015" cy="1512168"/>
          </a:xfrm>
          <a:prstGeom prst="rect">
            <a:avLst/>
          </a:prstGeom>
          <a:noFill/>
        </p:spPr>
      </p:pic>
      <p:pic>
        <p:nvPicPr>
          <p:cNvPr id="5" name="Picture 2" descr="domácnost,doplňky,džínsové oblečení,džíny,kalhoty,montérky,neformální móda,oděvy,šaty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562" r="18625"/>
          <a:stretch>
            <a:fillRect/>
          </a:stretch>
        </p:blipFill>
        <p:spPr bwMode="auto">
          <a:xfrm>
            <a:off x="7308304" y="2492896"/>
            <a:ext cx="1440160" cy="2123728"/>
          </a:xfrm>
          <a:prstGeom prst="rect">
            <a:avLst/>
          </a:prstGeom>
          <a:noFill/>
        </p:spPr>
      </p:pic>
      <p:pic>
        <p:nvPicPr>
          <p:cNvPr id="6" name="Picture 10" descr="domácnost,košile,oděv,prádelní šňůry,šaty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BFDAF5"/>
              </a:clrFrom>
              <a:clrTo>
                <a:srgbClr val="BFDAF5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1124744"/>
            <a:ext cx="1440161" cy="1440160"/>
          </a:xfrm>
          <a:prstGeom prst="rect">
            <a:avLst/>
          </a:prstGeom>
          <a:noFill/>
        </p:spPr>
      </p:pic>
      <p:pic>
        <p:nvPicPr>
          <p:cNvPr id="7" name="Picture 5" descr="C:\Users\Marta\Desktop\12171786211555739180girls%20hat.svg.me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76672"/>
            <a:ext cx="1800200" cy="1266336"/>
          </a:xfrm>
          <a:prstGeom prst="rect">
            <a:avLst/>
          </a:prstGeom>
          <a:noFill/>
        </p:spPr>
      </p:pic>
      <p:pic>
        <p:nvPicPr>
          <p:cNvPr id="8" name="Picture 4" descr="scarf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5157192"/>
            <a:ext cx="1368152" cy="1415330"/>
          </a:xfrm>
          <a:prstGeom prst="rect">
            <a:avLst/>
          </a:prstGeom>
          <a:noFill/>
        </p:spPr>
      </p:pic>
      <p:pic>
        <p:nvPicPr>
          <p:cNvPr id="9" name="Picture 6" descr="C:\Users\Marta\Desktop\pink-dress-md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852936"/>
            <a:ext cx="1600221" cy="1728192"/>
          </a:xfrm>
          <a:prstGeom prst="rect">
            <a:avLst/>
          </a:prstGeom>
          <a:noFill/>
        </p:spPr>
      </p:pic>
      <p:pic>
        <p:nvPicPr>
          <p:cNvPr id="10" name="Picture 8" descr="C:\Users\Marta\Desktop\robin-s-egg-blue-shoes-md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2276872"/>
            <a:ext cx="1296144" cy="870677"/>
          </a:xfrm>
          <a:prstGeom prst="rect">
            <a:avLst/>
          </a:prstGeom>
          <a:noFill/>
        </p:spPr>
      </p:pic>
      <p:pic>
        <p:nvPicPr>
          <p:cNvPr id="11" name="Picture 2" descr="černá, kreslený film, bunda, kolo, motorka, oblečení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4581128"/>
            <a:ext cx="1800200" cy="1831681"/>
          </a:xfrm>
          <a:prstGeom prst="rect">
            <a:avLst/>
          </a:prstGeom>
          <a:noFill/>
        </p:spPr>
      </p:pic>
      <p:pic>
        <p:nvPicPr>
          <p:cNvPr id="12" name="Picture 5" descr="C:\Users\Marta\Desktop\shirt-md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195736" y="4581128"/>
            <a:ext cx="1368152" cy="1493380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5148064" y="1412776"/>
            <a:ext cx="864096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5076056" y="1196752"/>
            <a:ext cx="1584176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1115616" y="2996952"/>
            <a:ext cx="2988332" cy="20162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5364088" y="3573016"/>
            <a:ext cx="2160240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1619672" y="2636912"/>
            <a:ext cx="2808312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 flipV="1">
            <a:off x="1691680" y="3789040"/>
            <a:ext cx="2520280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5508104" y="5229200"/>
            <a:ext cx="720080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 flipV="1">
            <a:off x="3491880" y="5517232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…..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08720"/>
            <a:ext cx="8352928" cy="5565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cap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  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T-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shirt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skirt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	    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sweater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	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jacket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				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swim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suit.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lidé, děti, zdarma, oblečení, klobouk, léto, klobou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980728"/>
            <a:ext cx="1656184" cy="1136039"/>
          </a:xfrm>
          <a:prstGeom prst="rect">
            <a:avLst/>
          </a:prstGeom>
          <a:noFill/>
        </p:spPr>
      </p:pic>
      <p:pic>
        <p:nvPicPr>
          <p:cNvPr id="5" name="Picture 5" descr="C:\Users\Marta\Desktop\shirt-md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692696"/>
            <a:ext cx="1517305" cy="1656185"/>
          </a:xfrm>
          <a:prstGeom prst="rect">
            <a:avLst/>
          </a:prstGeom>
          <a:noFill/>
        </p:spPr>
      </p:pic>
      <p:pic>
        <p:nvPicPr>
          <p:cNvPr id="6" name="Picture 8" descr="chlapci,děti,dítka,doplňky,lidé,oděv,páni,šaty,svetry,velké svetry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04248" y="2492896"/>
            <a:ext cx="1872209" cy="1872208"/>
          </a:xfrm>
          <a:prstGeom prst="rect">
            <a:avLst/>
          </a:prstGeom>
          <a:noFill/>
        </p:spPr>
      </p:pic>
      <p:pic>
        <p:nvPicPr>
          <p:cNvPr id="7" name="Picture 2" descr="černá, kreslený film, bunda, kolo, motorka, obleče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293096"/>
            <a:ext cx="1910801" cy="1944216"/>
          </a:xfrm>
          <a:prstGeom prst="rect">
            <a:avLst/>
          </a:prstGeom>
          <a:noFill/>
        </p:spPr>
      </p:pic>
      <p:pic>
        <p:nvPicPr>
          <p:cNvPr id="8" name="Picture 4" descr="skirt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2420888"/>
            <a:ext cx="1368967" cy="1584176"/>
          </a:xfrm>
          <a:prstGeom prst="rect">
            <a:avLst/>
          </a:prstGeom>
          <a:noFill/>
        </p:spPr>
      </p:pic>
      <p:pic>
        <p:nvPicPr>
          <p:cNvPr id="9" name="Picture 2" descr="ochranné brýle,plavecké brýle,plavky,sport,sportovní potřeby,sportovní zboží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563" r="11843"/>
          <a:stretch>
            <a:fillRect/>
          </a:stretch>
        </p:blipFill>
        <p:spPr bwMode="auto">
          <a:xfrm>
            <a:off x="6804248" y="4581128"/>
            <a:ext cx="1296144" cy="1737595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3419872" y="1052736"/>
            <a:ext cx="1368152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220072" y="1700808"/>
            <a:ext cx="1656184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835696" y="2924944"/>
            <a:ext cx="2736304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707904" y="3573016"/>
            <a:ext cx="3240360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267744" y="4797152"/>
            <a:ext cx="3024336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203848" y="5445224"/>
            <a:ext cx="3528392" cy="54000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57606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764704"/>
            <a:ext cx="8424936" cy="590465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OBLEČENÍ - 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pr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%C3%A1dlo&amp;ex=1#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:MC900351235|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KLUK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?album=37&amp;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=438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KOŠILE - 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http://office.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results.aspx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?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qu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=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ko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%C5%A1ile&amp;ex=1#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ai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:MC900371114|</a:t>
            </a: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ČEPICE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http://pixabay.com/cs/lid%C3%A9-d%C4%9Bti-zdarma-oble%C4%8Den%C3%AD-klobouk-26740/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RIFLE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=oble%C4%8Den%C3%AD&amp;ex=1#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:MC900113476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BOTY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-robin-s-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egg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blue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shoes.html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PONOŽKY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red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socks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-1.html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DĚVČE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?album=31&amp;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=398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SUKNĚ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?album=33&amp;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=108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KLOBOUK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-23682.html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ŠATY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-pink-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dress.html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TRIKO – 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http://www.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clker.com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/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clipart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-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shirt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3"/>
              </a:rPr>
              <a:t>-5.html</a:t>
            </a: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PLAVKY - 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http://office.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microsoft.com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cs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cz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images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results.aspx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?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qu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=plavky&amp;ex=1#</a:t>
            </a:r>
            <a:r>
              <a:rPr lang="cs-CZ" sz="1400" dirty="0" err="1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ai</a:t>
            </a: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  <a:hlinkClick r:id="rId14"/>
              </a:rPr>
              <a:t>:MC900320878|</a:t>
            </a: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ZIMNÍ OBLEČENÍ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=oble%C4%8Den%C3%AD&amp;ex=1#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:MC900387149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RUKAVICE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-4229.html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ŠÁLA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pdclipart.org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displayimage.php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?album=33&amp;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pos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=99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BUNDA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7"/>
              </a:rPr>
              <a:t>http://pixabay.com/cs/%C4%8Dern%C3%A1-kreslen%C3%BD-film-bunda-kolo-38054/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SVETR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=svetr&amp;ex=1&amp;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origin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=FX010132103#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8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8"/>
              </a:rPr>
              <a:t>:MC900232986</a:t>
            </a: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solidFill>
                <a:srgbClr val="000714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4">
      <a:dk1>
        <a:srgbClr val="8A00D1"/>
      </a:dk1>
      <a:lt1>
        <a:srgbClr val="F4E0FF"/>
      </a:lt1>
      <a:dk2>
        <a:srgbClr val="BD3DFF"/>
      </a:dk2>
      <a:lt2>
        <a:srgbClr val="F4E0FF"/>
      </a:lt2>
      <a:accent1>
        <a:srgbClr val="8A00D1"/>
      </a:accent1>
      <a:accent2>
        <a:srgbClr val="E0A3FF"/>
      </a:accent2>
      <a:accent3>
        <a:srgbClr val="BC37FF"/>
      </a:accent3>
      <a:accent4>
        <a:srgbClr val="AE0CFF"/>
      </a:accent4>
      <a:accent5>
        <a:srgbClr val="BC37FF"/>
      </a:accent5>
      <a:accent6>
        <a:srgbClr val="590085"/>
      </a:accent6>
      <a:hlink>
        <a:srgbClr val="9A00EF"/>
      </a:hlink>
      <a:folHlink>
        <a:srgbClr val="1E002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730</TotalTime>
  <Words>304</Words>
  <Application>Microsoft Office PowerPoint</Application>
  <PresentationFormat>Předvádění na obrazovce (4:3)</PresentationFormat>
  <Paragraphs>87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ANOTACE</vt:lpstr>
      <vt:lpstr>CLOTHES</vt:lpstr>
      <vt:lpstr>Snímek 4</vt:lpstr>
      <vt:lpstr>Snímek 5</vt:lpstr>
      <vt:lpstr>Snímek 6</vt:lpstr>
      <vt:lpstr>Které slovo je správné?</vt:lpstr>
      <vt:lpstr>Spoj slova a obrázky.</vt:lpstr>
      <vt:lpstr>What is this? This is …..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Marta</dc:creator>
  <cp:lastModifiedBy>Marta</cp:lastModifiedBy>
  <cp:revision>74</cp:revision>
  <dcterms:created xsi:type="dcterms:W3CDTF">2012-08-13T06:18:43Z</dcterms:created>
  <dcterms:modified xsi:type="dcterms:W3CDTF">2013-01-01T20:47:32Z</dcterms:modified>
</cp:coreProperties>
</file>