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66" r:id="rId2"/>
    <p:sldId id="267" r:id="rId3"/>
    <p:sldId id="256" r:id="rId4"/>
    <p:sldId id="260" r:id="rId5"/>
    <p:sldId id="261" r:id="rId6"/>
    <p:sldId id="257" r:id="rId7"/>
    <p:sldId id="262" r:id="rId8"/>
    <p:sldId id="265" r:id="rId9"/>
    <p:sldId id="263" r:id="rId10"/>
    <p:sldId id="264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07F0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14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808E5272-5BC3-4866-A524-22667F3E27F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DF4F6158-DBBC-4A5E-8705-3B8FAA338704}" type="parTrans" cxnId="{A5F7F5FA-2F67-4A81-B0F9-0236702A1BE4}">
      <dgm:prSet/>
      <dgm:spPr/>
      <dgm:t>
        <a:bodyPr/>
        <a:lstStyle/>
        <a:p>
          <a:endParaRPr lang="cs-CZ"/>
        </a:p>
      </dgm:t>
    </dgm:pt>
    <dgm:pt modelId="{08716A6C-90E5-4E06-BDB4-4C8FE8B2386E}" type="sibTrans" cxnId="{A5F7F5FA-2F67-4A81-B0F9-0236702A1BE4}">
      <dgm:prSet/>
      <dgm:spPr/>
      <dgm:t>
        <a:bodyPr/>
        <a:lstStyle/>
        <a:p>
          <a:endParaRPr lang="cs-CZ"/>
        </a:p>
      </dgm:t>
    </dgm:pt>
    <dgm:pt modelId="{68A58A29-174C-4461-B393-7D3268938BE2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8821C09C-568E-418B-9E28-307DD87D36E4}" type="parTrans" cxnId="{6EE6BDA0-EE1D-482F-A218-F106853E97F5}">
      <dgm:prSet/>
      <dgm:spPr/>
      <dgm:t>
        <a:bodyPr/>
        <a:lstStyle/>
        <a:p>
          <a:endParaRPr lang="cs-CZ"/>
        </a:p>
      </dgm:t>
    </dgm:pt>
    <dgm:pt modelId="{EC37D4A7-B482-45F5-8311-0DED0C7F7620}" type="sibTrans" cxnId="{6EE6BDA0-EE1D-482F-A218-F106853E97F5}">
      <dgm:prSet/>
      <dgm:spPr/>
      <dgm:t>
        <a:bodyPr/>
        <a:lstStyle/>
        <a:p>
          <a:endParaRPr lang="cs-CZ"/>
        </a:p>
      </dgm:t>
    </dgm:pt>
    <dgm:pt modelId="{F2E41644-E64D-4099-AECF-43DBE4F51F92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D7D5B81C-CD5C-4BCC-A5E0-BF173EF26610}" type="parTrans" cxnId="{581C19CE-6006-4AD8-915B-046BAE2E3D58}">
      <dgm:prSet/>
      <dgm:spPr/>
      <dgm:t>
        <a:bodyPr/>
        <a:lstStyle/>
        <a:p>
          <a:endParaRPr lang="cs-CZ"/>
        </a:p>
      </dgm:t>
    </dgm:pt>
    <dgm:pt modelId="{2F9CF034-9642-460B-9CBE-E5F91B47E12C}" type="sibTrans" cxnId="{581C19CE-6006-4AD8-915B-046BAE2E3D58}">
      <dgm:prSet/>
      <dgm:spPr/>
      <dgm:t>
        <a:bodyPr/>
        <a:lstStyle/>
        <a:p>
          <a:endParaRPr lang="cs-CZ"/>
        </a:p>
      </dgm:t>
    </dgm:pt>
    <dgm:pt modelId="{B64EA448-59C3-41BA-BC42-140E43A8ED8F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VY_32_INOVACE_02_DUM č.15_</a:t>
          </a:r>
          <a:r>
            <a:rPr lang="cs-CZ" sz="1600" b="1" dirty="0" err="1" smtClean="0">
              <a:latin typeface="Times New Roman" pitchFamily="18" charset="0"/>
              <a:cs typeface="Times New Roman" pitchFamily="18" charset="0"/>
            </a:rPr>
            <a:t>Fruit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14EA1FAA-85A7-4744-8B20-6CA8A66228E1}" type="parTrans" cxnId="{15683ABA-7B7D-4202-946E-AC6E075023E0}">
      <dgm:prSet/>
      <dgm:spPr/>
      <dgm:t>
        <a:bodyPr/>
        <a:lstStyle/>
        <a:p>
          <a:endParaRPr lang="cs-CZ"/>
        </a:p>
      </dgm:t>
    </dgm:pt>
    <dgm:pt modelId="{74ECD571-8CD7-4E4A-9030-3D8A66995CDA}" type="sibTrans" cxnId="{15683ABA-7B7D-4202-946E-AC6E075023E0}">
      <dgm:prSet/>
      <dgm:spPr/>
      <dgm:t>
        <a:bodyPr/>
        <a:lstStyle/>
        <a:p>
          <a:endParaRPr lang="cs-CZ"/>
        </a:p>
      </dgm:t>
    </dgm:pt>
    <dgm:pt modelId="{F34D694A-FAC2-4868-B5E8-6852319C38F2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15                                     DATUM: 5.8.2012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80317AB1-9536-49FC-93F6-7F24322E1838}" type="parTrans" cxnId="{95955953-E554-4907-90B4-34CDD3719E91}">
      <dgm:prSet/>
      <dgm:spPr/>
      <dgm:t>
        <a:bodyPr/>
        <a:lstStyle/>
        <a:p>
          <a:endParaRPr lang="cs-CZ"/>
        </a:p>
      </dgm:t>
    </dgm:pt>
    <dgm:pt modelId="{3DEE95BC-520E-480C-B6F3-8F9AE3580F0E}" type="sibTrans" cxnId="{95955953-E554-4907-90B4-34CDD3719E91}">
      <dgm:prSet/>
      <dgm:spPr/>
      <dgm:t>
        <a:bodyPr/>
        <a:lstStyle/>
        <a:p>
          <a:endParaRPr lang="cs-CZ"/>
        </a:p>
      </dgm:t>
    </dgm:pt>
    <dgm:pt modelId="{CF715460-96D5-4553-B343-4C28FDBD8A3E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C0EB4874-DABC-404B-8ABB-D86764C074FD}" type="parTrans" cxnId="{10580201-068D-494F-A039-E9405C3BB052}">
      <dgm:prSet/>
      <dgm:spPr/>
      <dgm:t>
        <a:bodyPr/>
        <a:lstStyle/>
        <a:p>
          <a:endParaRPr lang="cs-CZ"/>
        </a:p>
      </dgm:t>
    </dgm:pt>
    <dgm:pt modelId="{829EEC2B-CAAB-47A9-AC8F-F38E230973E0}" type="sibTrans" cxnId="{10580201-068D-494F-A039-E9405C3BB05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3689A909-1572-4DE1-8208-88C6BBDAC33C}" type="pres">
      <dgm:prSet presAssocID="{808E5272-5BC3-4866-A524-22667F3E27F9}" presName="vertSpace2" presStyleLbl="node1" presStyleIdx="0" presStyleCnt="7"/>
      <dgm:spPr/>
    </dgm:pt>
    <dgm:pt modelId="{BCF04552-C95B-48DC-B3ED-B1EDFA3E38A2}" type="pres">
      <dgm:prSet presAssocID="{808E5272-5BC3-4866-A524-22667F3E27F9}" presName="circle2" presStyleLbl="node1" presStyleIdx="1" presStyleCnt="7"/>
      <dgm:spPr/>
    </dgm:pt>
    <dgm:pt modelId="{D5B7B226-0414-4D5F-AB5B-A68142229168}" type="pres">
      <dgm:prSet presAssocID="{808E5272-5BC3-4866-A524-22667F3E27F9}" presName="rect2" presStyleLbl="alignAcc1" presStyleIdx="1" presStyleCnt="7"/>
      <dgm:spPr/>
      <dgm:t>
        <a:bodyPr/>
        <a:lstStyle/>
        <a:p>
          <a:endParaRPr lang="cs-CZ"/>
        </a:p>
      </dgm:t>
    </dgm:pt>
    <dgm:pt modelId="{E06F101D-6ECC-4B58-8BD5-BFF73527A5EE}" type="pres">
      <dgm:prSet presAssocID="{68A58A29-174C-4461-B393-7D3268938BE2}" presName="vertSpace3" presStyleLbl="node1" presStyleIdx="1" presStyleCnt="7"/>
      <dgm:spPr/>
    </dgm:pt>
    <dgm:pt modelId="{4821C8CB-EB2D-452E-A477-D3C1E4671AB8}" type="pres">
      <dgm:prSet presAssocID="{68A58A29-174C-4461-B393-7D3268938BE2}" presName="circle3" presStyleLbl="node1" presStyleIdx="2" presStyleCnt="7"/>
      <dgm:spPr/>
    </dgm:pt>
    <dgm:pt modelId="{27DCFA57-73B1-43C4-9F3A-505D64D8E8E8}" type="pres">
      <dgm:prSet presAssocID="{68A58A29-174C-4461-B393-7D3268938BE2}" presName="rect3" presStyleLbl="alignAcc1" presStyleIdx="2" presStyleCnt="7"/>
      <dgm:spPr/>
      <dgm:t>
        <a:bodyPr/>
        <a:lstStyle/>
        <a:p>
          <a:endParaRPr lang="cs-CZ"/>
        </a:p>
      </dgm:t>
    </dgm:pt>
    <dgm:pt modelId="{3E3CFC89-A0C8-45D9-8760-6733EA010D2C}" type="pres">
      <dgm:prSet presAssocID="{F2E41644-E64D-4099-AECF-43DBE4F51F92}" presName="vertSpace4" presStyleLbl="node1" presStyleIdx="2" presStyleCnt="7"/>
      <dgm:spPr/>
    </dgm:pt>
    <dgm:pt modelId="{39442E88-639F-4732-8A18-778E4E15915E}" type="pres">
      <dgm:prSet presAssocID="{F2E41644-E64D-4099-AECF-43DBE4F51F92}" presName="circle4" presStyleLbl="node1" presStyleIdx="3" presStyleCnt="7"/>
      <dgm:spPr/>
    </dgm:pt>
    <dgm:pt modelId="{1B525551-EC43-46D1-84FF-F018F5471559}" type="pres">
      <dgm:prSet presAssocID="{F2E41644-E64D-4099-AECF-43DBE4F51F92}" presName="rect4" presStyleLbl="alignAcc1" presStyleIdx="3" presStyleCnt="7"/>
      <dgm:spPr/>
      <dgm:t>
        <a:bodyPr/>
        <a:lstStyle/>
        <a:p>
          <a:endParaRPr lang="cs-CZ"/>
        </a:p>
      </dgm:t>
    </dgm:pt>
    <dgm:pt modelId="{38308AAC-0343-4601-92F4-3947240DEC3E}" type="pres">
      <dgm:prSet presAssocID="{B64EA448-59C3-41BA-BC42-140E43A8ED8F}" presName="vertSpace5" presStyleLbl="node1" presStyleIdx="3" presStyleCnt="7"/>
      <dgm:spPr/>
    </dgm:pt>
    <dgm:pt modelId="{326406CE-F333-4F4B-A43B-B2F1FDB6D539}" type="pres">
      <dgm:prSet presAssocID="{B64EA448-59C3-41BA-BC42-140E43A8ED8F}" presName="circle5" presStyleLbl="node1" presStyleIdx="4" presStyleCnt="7"/>
      <dgm:spPr/>
    </dgm:pt>
    <dgm:pt modelId="{DB8328C6-0C22-4AEE-AD34-F42F4D313817}" type="pres">
      <dgm:prSet presAssocID="{B64EA448-59C3-41BA-BC42-140E43A8ED8F}" presName="rect5" presStyleLbl="alignAcc1" presStyleIdx="4" presStyleCnt="7"/>
      <dgm:spPr/>
      <dgm:t>
        <a:bodyPr/>
        <a:lstStyle/>
        <a:p>
          <a:endParaRPr lang="cs-CZ"/>
        </a:p>
      </dgm:t>
    </dgm:pt>
    <dgm:pt modelId="{EAECD797-0D8E-452B-976B-8CE0EAF19688}" type="pres">
      <dgm:prSet presAssocID="{F34D694A-FAC2-4868-B5E8-6852319C38F2}" presName="vertSpace6" presStyleLbl="node1" presStyleIdx="4" presStyleCnt="7"/>
      <dgm:spPr/>
    </dgm:pt>
    <dgm:pt modelId="{4348C921-D915-4F59-A05F-96AD54F708E7}" type="pres">
      <dgm:prSet presAssocID="{F34D694A-FAC2-4868-B5E8-6852319C38F2}" presName="circle6" presStyleLbl="node1" presStyleIdx="5" presStyleCnt="7"/>
      <dgm:spPr/>
    </dgm:pt>
    <dgm:pt modelId="{A36337D6-A83E-4910-8BFB-0DBD6B5782FD}" type="pres">
      <dgm:prSet presAssocID="{F34D694A-FAC2-4868-B5E8-6852319C38F2}" presName="rect6" presStyleLbl="alignAcc1" presStyleIdx="5" presStyleCnt="7"/>
      <dgm:spPr/>
      <dgm:t>
        <a:bodyPr/>
        <a:lstStyle/>
        <a:p>
          <a:endParaRPr lang="cs-CZ"/>
        </a:p>
      </dgm:t>
    </dgm:pt>
    <dgm:pt modelId="{B58D100B-8198-4372-8377-ED65BE7C82D7}" type="pres">
      <dgm:prSet presAssocID="{CF715460-96D5-4553-B343-4C28FDBD8A3E}" presName="vertSpace7" presStyleLbl="node1" presStyleIdx="5" presStyleCnt="7"/>
      <dgm:spPr/>
    </dgm:pt>
    <dgm:pt modelId="{E8D087E5-D0C7-4295-B292-34615D0AC696}" type="pres">
      <dgm:prSet presAssocID="{CF715460-96D5-4553-B343-4C28FDBD8A3E}" presName="circle7" presStyleLbl="node1" presStyleIdx="6" presStyleCnt="7"/>
      <dgm:spPr/>
    </dgm:pt>
    <dgm:pt modelId="{6100DC0E-D93A-4AF7-8A01-596389FB2EDB}" type="pres">
      <dgm:prSet presAssocID="{CF715460-96D5-4553-B343-4C28FDBD8A3E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255482-3214-4FD2-840F-22DED5B028B9}" type="pres">
      <dgm:prSet presAssocID="{808E5272-5BC3-4866-A524-22667F3E27F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BFE106-EC3B-46BE-B377-C1E86A5159A6}" type="pres">
      <dgm:prSet presAssocID="{68A58A29-174C-4461-B393-7D3268938BE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7695CE-58CB-4F37-A31C-1AB38A486A48}" type="pres">
      <dgm:prSet presAssocID="{F2E41644-E64D-4099-AECF-43DBE4F51F9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4FA299-DA31-4722-9DFC-72115049FE37}" type="pres">
      <dgm:prSet presAssocID="{B64EA448-59C3-41BA-BC42-140E43A8ED8F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CE887D-D726-475A-AD14-1D4CF635C004}" type="pres">
      <dgm:prSet presAssocID="{F34D694A-FAC2-4868-B5E8-6852319C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CC025A-1B86-4739-84DF-B4BF473FE514}" type="pres">
      <dgm:prSet presAssocID="{CF715460-96D5-4553-B343-4C28FDBD8A3E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1C19CE-6006-4AD8-915B-046BAE2E3D58}" srcId="{757F3AB3-0718-4624-B441-E567A8F0AB56}" destId="{F2E41644-E64D-4099-AECF-43DBE4F51F92}" srcOrd="3" destOrd="0" parTransId="{D7D5B81C-CD5C-4BCC-A5E0-BF173EF26610}" sibTransId="{2F9CF034-9642-460B-9CBE-E5F91B47E12C}"/>
    <dgm:cxn modelId="{C3FA4504-0D13-4039-9753-689005700F07}" type="presOf" srcId="{808E5272-5BC3-4866-A524-22667F3E27F9}" destId="{D5B7B226-0414-4D5F-AB5B-A68142229168}" srcOrd="0" destOrd="0" presId="urn:microsoft.com/office/officeart/2005/8/layout/target3"/>
    <dgm:cxn modelId="{9406C094-0094-481C-9808-4B80A3109EFE}" type="presOf" srcId="{B64EA448-59C3-41BA-BC42-140E43A8ED8F}" destId="{DB8328C6-0C22-4AEE-AD34-F42F4D313817}" srcOrd="0" destOrd="0" presId="urn:microsoft.com/office/officeart/2005/8/layout/target3"/>
    <dgm:cxn modelId="{24E87A94-7F29-4038-BE6C-17C244E7CAB4}" type="presOf" srcId="{F34D694A-FAC2-4868-B5E8-6852319C38F2}" destId="{A36337D6-A83E-4910-8BFB-0DBD6B5782FD}" srcOrd="0" destOrd="0" presId="urn:microsoft.com/office/officeart/2005/8/layout/target3"/>
    <dgm:cxn modelId="{1EC2EBCA-F348-4C27-9E0E-9AFCA8CF6DF6}" type="presOf" srcId="{68A58A29-174C-4461-B393-7D3268938BE2}" destId="{AABFE106-EC3B-46BE-B377-C1E86A5159A6}" srcOrd="1" destOrd="0" presId="urn:microsoft.com/office/officeart/2005/8/layout/target3"/>
    <dgm:cxn modelId="{95955953-E554-4907-90B4-34CDD3719E91}" srcId="{757F3AB3-0718-4624-B441-E567A8F0AB56}" destId="{F34D694A-FAC2-4868-B5E8-6852319C38F2}" srcOrd="5" destOrd="0" parTransId="{80317AB1-9536-49FC-93F6-7F24322E1838}" sibTransId="{3DEE95BC-520E-480C-B6F3-8F9AE3580F0E}"/>
    <dgm:cxn modelId="{BF9B3A1A-F43E-45B1-9820-B45F23DAE3BC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BE7CB8D1-A6CD-42BD-915F-60598D571683}" type="presOf" srcId="{757F3AB3-0718-4624-B441-E567A8F0AB56}" destId="{333A1088-737F-45CB-B68E-254E46348037}" srcOrd="0" destOrd="0" presId="urn:microsoft.com/office/officeart/2005/8/layout/target3"/>
    <dgm:cxn modelId="{12483DA6-0843-41FC-BAF4-5A003255BBBB}" type="presOf" srcId="{D1D4F407-5343-4D3F-B5B9-D407B03CAEB4}" destId="{D005CE8C-CC26-4C3E-AC11-E15060ECD759}" srcOrd="0" destOrd="0" presId="urn:microsoft.com/office/officeart/2005/8/layout/target3"/>
    <dgm:cxn modelId="{15683ABA-7B7D-4202-946E-AC6E075023E0}" srcId="{757F3AB3-0718-4624-B441-E567A8F0AB56}" destId="{B64EA448-59C3-41BA-BC42-140E43A8ED8F}" srcOrd="4" destOrd="0" parTransId="{14EA1FAA-85A7-4744-8B20-6CA8A66228E1}" sibTransId="{74ECD571-8CD7-4E4A-9030-3D8A66995CDA}"/>
    <dgm:cxn modelId="{6EE6BDA0-EE1D-482F-A218-F106853E97F5}" srcId="{757F3AB3-0718-4624-B441-E567A8F0AB56}" destId="{68A58A29-174C-4461-B393-7D3268938BE2}" srcOrd="2" destOrd="0" parTransId="{8821C09C-568E-418B-9E28-307DD87D36E4}" sibTransId="{EC37D4A7-B482-45F5-8311-0DED0C7F7620}"/>
    <dgm:cxn modelId="{D29D3B16-224F-4351-9845-0F2381519BFB}" type="presOf" srcId="{F2E41644-E64D-4099-AECF-43DBE4F51F92}" destId="{1B525551-EC43-46D1-84FF-F018F54715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D383658-A46C-458C-B312-9A4093B8A182}" type="presOf" srcId="{68A58A29-174C-4461-B393-7D3268938BE2}" destId="{27DCFA57-73B1-43C4-9F3A-505D64D8E8E8}" srcOrd="0" destOrd="0" presId="urn:microsoft.com/office/officeart/2005/8/layout/target3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C68326F3-AE13-49BA-833E-6F68EEC1E6FC}" type="presOf" srcId="{B64EA448-59C3-41BA-BC42-140E43A8ED8F}" destId="{6A4FA299-DA31-4722-9DFC-72115049FE37}" srcOrd="1" destOrd="0" presId="urn:microsoft.com/office/officeart/2005/8/layout/target3"/>
    <dgm:cxn modelId="{177549B2-FA72-433A-8833-B15E0CA1B465}" type="presOf" srcId="{808E5272-5BC3-4866-A524-22667F3E27F9}" destId="{D8255482-3214-4FD2-840F-22DED5B028B9}" srcOrd="1" destOrd="0" presId="urn:microsoft.com/office/officeart/2005/8/layout/target3"/>
    <dgm:cxn modelId="{9D0C486A-5539-4C85-8A37-6E8414D73551}" type="presOf" srcId="{F34D694A-FAC2-4868-B5E8-6852319C38F2}" destId="{00CE887D-D726-475A-AD14-1D4CF635C004}" srcOrd="1" destOrd="0" presId="urn:microsoft.com/office/officeart/2005/8/layout/target3"/>
    <dgm:cxn modelId="{A5F7F5FA-2F67-4A81-B0F9-0236702A1BE4}" srcId="{757F3AB3-0718-4624-B441-E567A8F0AB56}" destId="{808E5272-5BC3-4866-A524-22667F3E27F9}" srcOrd="1" destOrd="0" parTransId="{DF4F6158-DBBC-4A5E-8705-3B8FAA338704}" sibTransId="{08716A6C-90E5-4E06-BDB4-4C8FE8B2386E}"/>
    <dgm:cxn modelId="{67EFB326-1DCF-4DD3-BD1E-6E797D3EAA51}" type="presOf" srcId="{F2E41644-E64D-4099-AECF-43DBE4F51F92}" destId="{8C7695CE-58CB-4F37-A31C-1AB38A486A48}" srcOrd="1" destOrd="0" presId="urn:microsoft.com/office/officeart/2005/8/layout/target3"/>
    <dgm:cxn modelId="{10580201-068D-494F-A039-E9405C3BB052}" srcId="{757F3AB3-0718-4624-B441-E567A8F0AB56}" destId="{CF715460-96D5-4553-B343-4C28FDBD8A3E}" srcOrd="6" destOrd="0" parTransId="{C0EB4874-DABC-404B-8ABB-D86764C074FD}" sibTransId="{829EEC2B-CAAB-47A9-AC8F-F38E230973E0}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A4DCB1F4-B0AE-4072-951B-CCCEB5F06B2C}" type="presOf" srcId="{CF715460-96D5-4553-B343-4C28FDBD8A3E}" destId="{BDCC025A-1B86-4739-84DF-B4BF473FE514}" srcOrd="1" destOrd="0" presId="urn:microsoft.com/office/officeart/2005/8/layout/target3"/>
    <dgm:cxn modelId="{B0B47DE4-8D74-47CF-88CB-FD4A64E5194F}" type="presOf" srcId="{CF715460-96D5-4553-B343-4C28FDBD8A3E}" destId="{6100DC0E-D93A-4AF7-8A01-596389FB2EDB}" srcOrd="0" destOrd="0" presId="urn:microsoft.com/office/officeart/2005/8/layout/target3"/>
    <dgm:cxn modelId="{6C3347EC-DF45-41F3-BD37-026A2A2C97C1}" type="presParOf" srcId="{333A1088-737F-45CB-B68E-254E46348037}" destId="{F5ABB229-8D3B-4694-996A-96F23CF14429}" srcOrd="0" destOrd="0" presId="urn:microsoft.com/office/officeart/2005/8/layout/target3"/>
    <dgm:cxn modelId="{A576EE58-5679-499B-9CA0-11FE5FDD979E}" type="presParOf" srcId="{333A1088-737F-45CB-B68E-254E46348037}" destId="{F41139FD-01EE-4571-8B17-4FB00FC51163}" srcOrd="1" destOrd="0" presId="urn:microsoft.com/office/officeart/2005/8/layout/target3"/>
    <dgm:cxn modelId="{235C7FD1-D377-4E44-9577-98159E6670F2}" type="presParOf" srcId="{333A1088-737F-45CB-B68E-254E46348037}" destId="{D005CE8C-CC26-4C3E-AC11-E15060ECD759}" srcOrd="2" destOrd="0" presId="urn:microsoft.com/office/officeart/2005/8/layout/target3"/>
    <dgm:cxn modelId="{77BE931A-4872-4D20-8D15-910855E05124}" type="presParOf" srcId="{333A1088-737F-45CB-B68E-254E46348037}" destId="{3689A909-1572-4DE1-8208-88C6BBDAC33C}" srcOrd="3" destOrd="0" presId="urn:microsoft.com/office/officeart/2005/8/layout/target3"/>
    <dgm:cxn modelId="{142D0D3E-00CD-42AE-806C-47CCEFD10F81}" type="presParOf" srcId="{333A1088-737F-45CB-B68E-254E46348037}" destId="{BCF04552-C95B-48DC-B3ED-B1EDFA3E38A2}" srcOrd="4" destOrd="0" presId="urn:microsoft.com/office/officeart/2005/8/layout/target3"/>
    <dgm:cxn modelId="{9724625E-435C-446C-9BE4-5FFA878959B7}" type="presParOf" srcId="{333A1088-737F-45CB-B68E-254E46348037}" destId="{D5B7B226-0414-4D5F-AB5B-A68142229168}" srcOrd="5" destOrd="0" presId="urn:microsoft.com/office/officeart/2005/8/layout/target3"/>
    <dgm:cxn modelId="{036870BA-A947-4431-BB3C-57F87C62B785}" type="presParOf" srcId="{333A1088-737F-45CB-B68E-254E46348037}" destId="{E06F101D-6ECC-4B58-8BD5-BFF73527A5EE}" srcOrd="6" destOrd="0" presId="urn:microsoft.com/office/officeart/2005/8/layout/target3"/>
    <dgm:cxn modelId="{5F514E24-A297-4D93-8F49-CAC21AC92BD7}" type="presParOf" srcId="{333A1088-737F-45CB-B68E-254E46348037}" destId="{4821C8CB-EB2D-452E-A477-D3C1E4671AB8}" srcOrd="7" destOrd="0" presId="urn:microsoft.com/office/officeart/2005/8/layout/target3"/>
    <dgm:cxn modelId="{E776D336-5930-4A40-BA49-6371A47DC4F6}" type="presParOf" srcId="{333A1088-737F-45CB-B68E-254E46348037}" destId="{27DCFA57-73B1-43C4-9F3A-505D64D8E8E8}" srcOrd="8" destOrd="0" presId="urn:microsoft.com/office/officeart/2005/8/layout/target3"/>
    <dgm:cxn modelId="{8FCF85C4-44F4-4AF1-B73D-4D1127EB322E}" type="presParOf" srcId="{333A1088-737F-45CB-B68E-254E46348037}" destId="{3E3CFC89-A0C8-45D9-8760-6733EA010D2C}" srcOrd="9" destOrd="0" presId="urn:microsoft.com/office/officeart/2005/8/layout/target3"/>
    <dgm:cxn modelId="{D807C6BC-1155-4E85-BE2E-C31D3D9ED91C}" type="presParOf" srcId="{333A1088-737F-45CB-B68E-254E46348037}" destId="{39442E88-639F-4732-8A18-778E4E15915E}" srcOrd="10" destOrd="0" presId="urn:microsoft.com/office/officeart/2005/8/layout/target3"/>
    <dgm:cxn modelId="{1BCE2FEC-747F-48F7-9A33-25E71900DF88}" type="presParOf" srcId="{333A1088-737F-45CB-B68E-254E46348037}" destId="{1B525551-EC43-46D1-84FF-F018F5471559}" srcOrd="11" destOrd="0" presId="urn:microsoft.com/office/officeart/2005/8/layout/target3"/>
    <dgm:cxn modelId="{067F057C-A2F9-44B2-BF5D-6A00EEE8178A}" type="presParOf" srcId="{333A1088-737F-45CB-B68E-254E46348037}" destId="{38308AAC-0343-4601-92F4-3947240DEC3E}" srcOrd="12" destOrd="0" presId="urn:microsoft.com/office/officeart/2005/8/layout/target3"/>
    <dgm:cxn modelId="{8CF1EACC-B6D4-43ED-A182-B8CF37AEA4B5}" type="presParOf" srcId="{333A1088-737F-45CB-B68E-254E46348037}" destId="{326406CE-F333-4F4B-A43B-B2F1FDB6D539}" srcOrd="13" destOrd="0" presId="urn:microsoft.com/office/officeart/2005/8/layout/target3"/>
    <dgm:cxn modelId="{747BF646-BE59-43E8-BA20-BEB1AE5A9DD5}" type="presParOf" srcId="{333A1088-737F-45CB-B68E-254E46348037}" destId="{DB8328C6-0C22-4AEE-AD34-F42F4D313817}" srcOrd="14" destOrd="0" presId="urn:microsoft.com/office/officeart/2005/8/layout/target3"/>
    <dgm:cxn modelId="{3F6987D9-3E85-4818-AEB1-8ECE61B7CE78}" type="presParOf" srcId="{333A1088-737F-45CB-B68E-254E46348037}" destId="{EAECD797-0D8E-452B-976B-8CE0EAF19688}" srcOrd="15" destOrd="0" presId="urn:microsoft.com/office/officeart/2005/8/layout/target3"/>
    <dgm:cxn modelId="{22555E9C-FFAF-4160-9E6D-9E9D6D74013E}" type="presParOf" srcId="{333A1088-737F-45CB-B68E-254E46348037}" destId="{4348C921-D915-4F59-A05F-96AD54F708E7}" srcOrd="16" destOrd="0" presId="urn:microsoft.com/office/officeart/2005/8/layout/target3"/>
    <dgm:cxn modelId="{24DC8726-8213-4E47-A150-94E17688260F}" type="presParOf" srcId="{333A1088-737F-45CB-B68E-254E46348037}" destId="{A36337D6-A83E-4910-8BFB-0DBD6B5782FD}" srcOrd="17" destOrd="0" presId="urn:microsoft.com/office/officeart/2005/8/layout/target3"/>
    <dgm:cxn modelId="{C760D6F2-9F62-4276-92B3-81E6BCD34F20}" type="presParOf" srcId="{333A1088-737F-45CB-B68E-254E46348037}" destId="{B58D100B-8198-4372-8377-ED65BE7C82D7}" srcOrd="18" destOrd="0" presId="urn:microsoft.com/office/officeart/2005/8/layout/target3"/>
    <dgm:cxn modelId="{72479F63-514A-4FAE-8E58-7CBB557D2337}" type="presParOf" srcId="{333A1088-737F-45CB-B68E-254E46348037}" destId="{E8D087E5-D0C7-4295-B292-34615D0AC696}" srcOrd="19" destOrd="0" presId="urn:microsoft.com/office/officeart/2005/8/layout/target3"/>
    <dgm:cxn modelId="{28BFF6B8-2271-41B2-BBDC-041ABCF1B907}" type="presParOf" srcId="{333A1088-737F-45CB-B68E-254E46348037}" destId="{6100DC0E-D93A-4AF7-8A01-596389FB2EDB}" srcOrd="20" destOrd="0" presId="urn:microsoft.com/office/officeart/2005/8/layout/target3"/>
    <dgm:cxn modelId="{F52E1206-13B8-4F8D-880E-4A93AF771756}" type="presParOf" srcId="{333A1088-737F-45CB-B68E-254E46348037}" destId="{AED2198E-93D5-4001-81B4-73124B309672}" srcOrd="21" destOrd="0" presId="urn:microsoft.com/office/officeart/2005/8/layout/target3"/>
    <dgm:cxn modelId="{37DE350A-8FAC-44BD-BED7-60B3FF63B931}" type="presParOf" srcId="{333A1088-737F-45CB-B68E-254E46348037}" destId="{D8255482-3214-4FD2-840F-22DED5B028B9}" srcOrd="22" destOrd="0" presId="urn:microsoft.com/office/officeart/2005/8/layout/target3"/>
    <dgm:cxn modelId="{08AEE779-FC42-49E5-8F9C-0D5DBA71CF6D}" type="presParOf" srcId="{333A1088-737F-45CB-B68E-254E46348037}" destId="{AABFE106-EC3B-46BE-B377-C1E86A5159A6}" srcOrd="23" destOrd="0" presId="urn:microsoft.com/office/officeart/2005/8/layout/target3"/>
    <dgm:cxn modelId="{A3E4DAB3-CB8A-45B8-8428-B32EA869C803}" type="presParOf" srcId="{333A1088-737F-45CB-B68E-254E46348037}" destId="{8C7695CE-58CB-4F37-A31C-1AB38A486A48}" srcOrd="24" destOrd="0" presId="urn:microsoft.com/office/officeart/2005/8/layout/target3"/>
    <dgm:cxn modelId="{B2996A8E-71EF-4C7A-A5F9-69FDCE9F6EAD}" type="presParOf" srcId="{333A1088-737F-45CB-B68E-254E46348037}" destId="{6A4FA299-DA31-4722-9DFC-72115049FE37}" srcOrd="25" destOrd="0" presId="urn:microsoft.com/office/officeart/2005/8/layout/target3"/>
    <dgm:cxn modelId="{139CFFF4-89C9-4ED2-BD33-E0C7380C2FCF}" type="presParOf" srcId="{333A1088-737F-45CB-B68E-254E46348037}" destId="{00CE887D-D726-475A-AD14-1D4CF635C004}" srcOrd="26" destOrd="0" presId="urn:microsoft.com/office/officeart/2005/8/layout/target3"/>
    <dgm:cxn modelId="{7A59EF4A-54DD-4D3A-9BA9-2C6EDB6DD0AD}" type="presParOf" srcId="{333A1088-737F-45CB-B68E-254E46348037}" destId="{BDCC025A-1B86-4739-84DF-B4BF473FE514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BCF04552-C95B-48DC-B3ED-B1EDFA3E38A2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5B7B226-0414-4D5F-AB5B-A68142229168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4821C8CB-EB2D-452E-A477-D3C1E4671AB8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7DCFA57-73B1-43C4-9F3A-505D64D8E8E8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39442E88-639F-4732-8A18-778E4E15915E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B525551-EC43-46D1-84FF-F018F5471559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326406CE-F333-4F4B-A43B-B2F1FDB6D539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B8328C6-0C22-4AEE-AD34-F42F4D313817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VY_32_INOVACE_02_DUM č.15_</a:t>
          </a:r>
          <a:r>
            <a:rPr lang="cs-CZ" sz="1600" b="1" kern="1200" dirty="0" err="1" smtClean="0">
              <a:latin typeface="Times New Roman" pitchFamily="18" charset="0"/>
              <a:cs typeface="Times New Roman" pitchFamily="18" charset="0"/>
            </a:rPr>
            <a:t>Fruit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4348C921-D915-4F59-A05F-96AD54F708E7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36337D6-A83E-4910-8BFB-0DBD6B5782FD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15                                     DATUM: 5.8.2012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E8D087E5-D0C7-4295-B292-34615D0AC696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00DC0E-D93A-4AF7-8A01-596389FB2EDB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352473-E7A5-4CDD-998D-CC7E9B14C83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B3EDE5-14BB-462C-BD68-A1E5170ABB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5AFC078-FB8F-4F56-96E9-AFDC0726F8C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4C2E551-9AA0-4E17-9FE6-BF72848B86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5AFC078-FB8F-4F56-96E9-AFDC0726F8C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4C2E551-9AA0-4E17-9FE6-BF72848B86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5AFC078-FB8F-4F56-96E9-AFDC0726F8C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4C2E551-9AA0-4E17-9FE6-BF72848B86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FC078-FB8F-4F56-96E9-AFDC0726F8C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2E551-9AA0-4E17-9FE6-BF72848B86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FC078-FB8F-4F56-96E9-AFDC0726F8C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2E551-9AA0-4E17-9FE6-BF72848B86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5AFC078-FB8F-4F56-96E9-AFDC0726F8C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4C2E551-9AA0-4E17-9FE6-BF72848B86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FC078-FB8F-4F56-96E9-AFDC0726F8C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2E551-9AA0-4E17-9FE6-BF72848B86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5AFC078-FB8F-4F56-96E9-AFDC0726F8C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4C2E551-9AA0-4E17-9FE6-BF72848B86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5AFC078-FB8F-4F56-96E9-AFDC0726F8C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4C2E551-9AA0-4E17-9FE6-BF72848B86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FC078-FB8F-4F56-96E9-AFDC0726F8C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2E551-9AA0-4E17-9FE6-BF72848B86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FC078-FB8F-4F56-96E9-AFDC0726F8C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2E551-9AA0-4E17-9FE6-BF72848B86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5AFC078-FB8F-4F56-96E9-AFDC0726F8C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4C2E551-9AA0-4E17-9FE6-BF72848B86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wheel spokes="8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5.jpeg"/><Relationship Id="rId7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6.jpeg"/><Relationship Id="rId5" Type="http://schemas.openxmlformats.org/officeDocument/2006/relationships/image" Target="../media/image7.jpeg"/><Relationship Id="rId10" Type="http://schemas.openxmlformats.org/officeDocument/2006/relationships/image" Target="../media/image13.png"/><Relationship Id="rId4" Type="http://schemas.openxmlformats.org/officeDocument/2006/relationships/image" Target="../media/image6.jpeg"/><Relationship Id="rId9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5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4.jpe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%C4%8Derven%C3%A1-potraviny-ovoce-37781/" TargetMode="External"/><Relationship Id="rId13" Type="http://schemas.openxmlformats.org/officeDocument/2006/relationships/hyperlink" Target="http://office.microsoft.com/cs-cz/images/results.aspx?qu=meru%C5%88ka&amp;ex=1" TargetMode="External"/><Relationship Id="rId3" Type="http://schemas.openxmlformats.org/officeDocument/2006/relationships/hyperlink" Target="http://office.microsoft.com/cs-cz/images/results.aspx?qu=KO%C5%A0%C3%8DK&amp;ex=1" TargetMode="External"/><Relationship Id="rId7" Type="http://schemas.openxmlformats.org/officeDocument/2006/relationships/hyperlink" Target="http://office.microsoft.com/cs-cz/images/results.aspx?qu=OVOCE&amp;ex=1" TargetMode="External"/><Relationship Id="rId12" Type="http://schemas.openxmlformats.org/officeDocument/2006/relationships/hyperlink" Target="http://office.microsoft.com/cs-cz/images/results.aspx?qu=POMERAN%C4%8C&amp;ex=1" TargetMode="External"/><Relationship Id="rId2" Type="http://schemas.openxmlformats.org/officeDocument/2006/relationships/hyperlink" Target="http://office.microsoft.com/cscz/images/results.aspx?qu=KO%C5%A0%C3%8DK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zelen%C3%A1-potraviny-ovoce-hrozny-list-30550/" TargetMode="External"/><Relationship Id="rId11" Type="http://schemas.openxmlformats.org/officeDocument/2006/relationships/hyperlink" Target="http://pixabay.com/cs/potraviny-ovoce-%C5%BElut%C3%A1-kreslen%C3%BD-film-25309/" TargetMode="External"/><Relationship Id="rId5" Type="http://schemas.openxmlformats.org/officeDocument/2006/relationships/hyperlink" Target="http://office.microsoft.com/cs-cz/images/results.aspx?qu=HRU%C5%A0KA&amp;ex=1" TargetMode="External"/><Relationship Id="rId15" Type="http://schemas.openxmlformats.org/officeDocument/2006/relationships/hyperlink" Target="http://office.microsoft.com/cs-cz/images/results.aspx?qu=MALINA&amp;ex=1" TargetMode="External"/><Relationship Id="rId10" Type="http://schemas.openxmlformats.org/officeDocument/2006/relationships/hyperlink" Target="http://pixabay.com/cs/opice-%C4%8Dern%C3%A1-zelen%C3%A1-jablko-25339/" TargetMode="External"/><Relationship Id="rId4" Type="http://schemas.openxmlformats.org/officeDocument/2006/relationships/hyperlink" Target="http://pixabay.com/cs/apple-ovoce-zdrav%C3%A9-%C4%8Derven%C3%A1-o-9436/" TargetMode="External"/><Relationship Id="rId9" Type="http://schemas.openxmlformats.org/officeDocument/2006/relationships/hyperlink" Target="http://pixabay.com/cs/ovoce-v%C3%BDkres-kreslen%C3%BD-film-m%C3%A9dia-41169/" TargetMode="External"/><Relationship Id="rId14" Type="http://schemas.openxmlformats.org/officeDocument/2006/relationships/hyperlink" Target="http://office.microsoft.com/cs-cz/images/results.aspx?qu=KIWI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393305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19256" cy="48737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∆ 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Materiál je  určen pro 1., 2. a 3.ročník. Zařazení do výuky záleží na jazykové úrovni žáků.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∆ První část prezentace je určena k seznámení s novou slovní zásobou, k nácviku správné výslovnosti nebo k procvičování  slovní zásoby (list č.3 – 7).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∆ Druhá část prezentace je určena k využití slovní zásoby – čtení slov, nácvik psaní slov, spojování slov a obrázků, použití členu a/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odpovědi na otázky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banana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 (list č. 8 – 10).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∆ Materiál </a:t>
            </a:r>
            <a:r>
              <a:rPr lang="cs-CZ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se může použít také pro specifické procvičování a výuku žáků s SPU.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908720"/>
            <a:ext cx="6172200" cy="2088232"/>
          </a:xfrm>
        </p:spPr>
        <p:txBody>
          <a:bodyPr>
            <a:noAutofit/>
          </a:bodyPr>
          <a:lstStyle/>
          <a:p>
            <a:r>
              <a:rPr lang="cs-CZ" sz="15000" dirty="0" smtClean="0">
                <a:ln>
                  <a:solidFill>
                    <a:srgbClr val="F07F09"/>
                  </a:solidFill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FRUIT</a:t>
            </a:r>
            <a:endParaRPr lang="cs-CZ" sz="15000" dirty="0">
              <a:ln>
                <a:solidFill>
                  <a:srgbClr val="F07F09"/>
                </a:solidFill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domácnost,hrušky,jablka,jídlo,košíky,košíky ovoce,ovoce,produkce"/>
          <p:cNvPicPr>
            <a:picLocks noChangeAspect="1" noChangeArrowheads="1"/>
          </p:cNvPicPr>
          <p:nvPr/>
        </p:nvPicPr>
        <p:blipFill>
          <a:blip r:embed="rId2" cstate="print"/>
          <a:srcRect t="9304" b="6955"/>
          <a:stretch>
            <a:fillRect/>
          </a:stretch>
        </p:blipFill>
        <p:spPr bwMode="auto">
          <a:xfrm>
            <a:off x="4860032" y="3331216"/>
            <a:ext cx="3384376" cy="2834088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260648"/>
            <a:ext cx="8352928" cy="62133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>
              <a:buNone/>
            </a:pPr>
            <a:r>
              <a:rPr lang="cs-CZ" sz="4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44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apple</a:t>
            </a:r>
            <a:endParaRPr lang="cs-CZ" sz="44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			                    </a:t>
            </a:r>
            <a:r>
              <a:rPr lang="cs-CZ" sz="44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pear</a:t>
            </a:r>
            <a:endParaRPr lang="cs-CZ" sz="44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                         </a:t>
            </a:r>
          </a:p>
          <a:p>
            <a:pPr>
              <a:buNone/>
            </a:pPr>
            <a:r>
              <a:rPr lang="cs-CZ" sz="4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              </a:t>
            </a:r>
            <a:r>
              <a:rPr lang="cs-CZ" sz="44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plum</a:t>
            </a:r>
            <a:r>
              <a:rPr lang="cs-CZ" sz="4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                  </a:t>
            </a:r>
          </a:p>
          <a:p>
            <a:pPr>
              <a:buNone/>
            </a:pPr>
            <a:r>
              <a:rPr lang="cs-CZ" sz="4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</a:p>
          <a:p>
            <a:pPr>
              <a:buNone/>
            </a:pPr>
            <a:r>
              <a:rPr lang="cs-CZ" sz="4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</a:t>
            </a:r>
            <a:r>
              <a:rPr lang="cs-CZ" sz="44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cherry</a:t>
            </a:r>
            <a:endParaRPr lang="cs-CZ" sz="44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apple, ovoce, zdravé, červená, o, vitamíny, jís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548680"/>
            <a:ext cx="2105222" cy="2376264"/>
          </a:xfrm>
          <a:prstGeom prst="rect">
            <a:avLst/>
          </a:prstGeom>
          <a:noFill/>
        </p:spPr>
      </p:pic>
      <p:pic>
        <p:nvPicPr>
          <p:cNvPr id="5" name="Picture 8" descr="hrušky,ovoce,potraviny,stolování"/>
          <p:cNvPicPr>
            <a:picLocks noChangeAspect="1" noChangeArrowheads="1"/>
          </p:cNvPicPr>
          <p:nvPr/>
        </p:nvPicPr>
        <p:blipFill>
          <a:blip r:embed="rId3" cstate="print"/>
          <a:srcRect l="10870" r="10870"/>
          <a:stretch>
            <a:fillRect/>
          </a:stretch>
        </p:blipFill>
        <p:spPr bwMode="auto">
          <a:xfrm>
            <a:off x="6156176" y="620687"/>
            <a:ext cx="2448272" cy="3128347"/>
          </a:xfrm>
          <a:prstGeom prst="rect">
            <a:avLst/>
          </a:prstGeom>
          <a:noFill/>
        </p:spPr>
      </p:pic>
      <p:pic>
        <p:nvPicPr>
          <p:cNvPr id="6" name="Picture 4" descr="ovoce,potraviny,příroda,rostliny,stolování,švest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501008"/>
            <a:ext cx="2808312" cy="2808311"/>
          </a:xfrm>
          <a:prstGeom prst="rect">
            <a:avLst/>
          </a:prstGeom>
          <a:noFill/>
        </p:spPr>
      </p:pic>
      <p:pic>
        <p:nvPicPr>
          <p:cNvPr id="8" name="Picture 6" descr="jídlo,ovoce,produkce,třešně"/>
          <p:cNvPicPr>
            <a:picLocks noChangeAspect="1" noChangeArrowheads="1"/>
          </p:cNvPicPr>
          <p:nvPr/>
        </p:nvPicPr>
        <p:blipFill>
          <a:blip r:embed="rId5" cstate="print"/>
          <a:srcRect l="12500" r="12500"/>
          <a:stretch>
            <a:fillRect/>
          </a:stretch>
        </p:blipFill>
        <p:spPr bwMode="auto">
          <a:xfrm>
            <a:off x="4499992" y="3573016"/>
            <a:ext cx="2160240" cy="288032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260648"/>
            <a:ext cx="8136904" cy="64087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54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peach</a:t>
            </a:r>
            <a:endParaRPr lang="cs-CZ" sz="54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endParaRPr lang="cs-CZ" sz="54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54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strawberry</a:t>
            </a:r>
            <a:endParaRPr lang="cs-CZ" sz="54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54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grapes</a:t>
            </a:r>
            <a:endParaRPr lang="cs-CZ" sz="54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6" descr="červená, potraviny, ovoce, kreslený film, zdarm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5378917" y="332656"/>
            <a:ext cx="2505451" cy="2376264"/>
          </a:xfrm>
          <a:prstGeom prst="rect">
            <a:avLst/>
          </a:prstGeom>
          <a:noFill/>
        </p:spPr>
      </p:pic>
      <p:pic>
        <p:nvPicPr>
          <p:cNvPr id="7" name="Picture 2" descr="ovoce, výkres, kreslený film, média, zdarma, kli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3" y="1124744"/>
            <a:ext cx="3184385" cy="2592288"/>
          </a:xfrm>
          <a:prstGeom prst="rect">
            <a:avLst/>
          </a:prstGeom>
          <a:noFill/>
        </p:spPr>
      </p:pic>
      <p:pic>
        <p:nvPicPr>
          <p:cNvPr id="6" name="Picture 12" descr="zelená, potraviny, ovoce, hrozny, list, kreslený film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3717032"/>
            <a:ext cx="2736304" cy="2943251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260648"/>
            <a:ext cx="8280920" cy="62133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54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banana</a:t>
            </a:r>
            <a:endParaRPr lang="cs-CZ" sz="54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              </a:t>
            </a:r>
            <a:r>
              <a:rPr lang="cs-CZ" sz="54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orange</a:t>
            </a:r>
            <a:endParaRPr lang="cs-CZ" sz="54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		      lemon</a:t>
            </a:r>
            <a:endParaRPr lang="cs-CZ" sz="54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2" name="Picture 8" descr="opice, černá, zelená, jablko, potraviny, ovoce, jabl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4076" y="1268760"/>
            <a:ext cx="3061309" cy="2664296"/>
          </a:xfrm>
          <a:prstGeom prst="rect">
            <a:avLst/>
          </a:prstGeom>
          <a:noFill/>
        </p:spPr>
      </p:pic>
      <p:pic>
        <p:nvPicPr>
          <p:cNvPr id="8" name="Picture 10" descr="ořezané snímky,ořezané obrázky,jídlo,ovoce,pomeranče,PNG,plodiny,průhledné pozadí"/>
          <p:cNvPicPr>
            <a:picLocks noChangeAspect="1" noChangeArrowheads="1"/>
          </p:cNvPicPr>
          <p:nvPr/>
        </p:nvPicPr>
        <p:blipFill>
          <a:blip r:embed="rId3" cstate="print"/>
          <a:srcRect l="9524" r="4762"/>
          <a:stretch>
            <a:fillRect/>
          </a:stretch>
        </p:blipFill>
        <p:spPr bwMode="auto">
          <a:xfrm>
            <a:off x="5940152" y="332656"/>
            <a:ext cx="2715732" cy="3168352"/>
          </a:xfrm>
          <a:prstGeom prst="rect">
            <a:avLst/>
          </a:prstGeom>
          <a:noFill/>
        </p:spPr>
      </p:pic>
      <p:pic>
        <p:nvPicPr>
          <p:cNvPr id="9" name="Picture 4" descr="potraviny, ovoce, žlutá, kreslený film, polovi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3645024"/>
            <a:ext cx="2381214" cy="2664296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323528" y="260648"/>
            <a:ext cx="8280920" cy="62133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b="1" dirty="0" smtClean="0">
                <a:solidFill>
                  <a:srgbClr val="F07F09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5400" b="1" dirty="0" err="1" smtClean="0">
                <a:solidFill>
                  <a:srgbClr val="F07F09"/>
                </a:solidFill>
                <a:latin typeface="Times New Roman" pitchFamily="18" charset="0"/>
                <a:cs typeface="Times New Roman" pitchFamily="18" charset="0"/>
              </a:rPr>
              <a:t>apricot</a:t>
            </a:r>
            <a:endParaRPr lang="cs-CZ" sz="5400" b="1" dirty="0" smtClean="0">
              <a:solidFill>
                <a:srgbClr val="F07F09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F07F09"/>
                </a:solidFill>
                <a:latin typeface="Times New Roman" pitchFamily="18" charset="0"/>
                <a:cs typeface="Times New Roman" pitchFamily="18" charset="0"/>
              </a:rPr>
              <a:t>                       kiwi</a:t>
            </a:r>
          </a:p>
          <a:p>
            <a:pPr>
              <a:buNone/>
            </a:pPr>
            <a:endParaRPr lang="cs-CZ" sz="5400" b="1" dirty="0" smtClean="0">
              <a:solidFill>
                <a:srgbClr val="F07F09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F07F09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F07F09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F07F09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5400" b="1" dirty="0" err="1" smtClean="0">
                <a:solidFill>
                  <a:srgbClr val="F07F09"/>
                </a:solidFill>
                <a:latin typeface="Times New Roman" pitchFamily="18" charset="0"/>
                <a:cs typeface="Times New Roman" pitchFamily="18" charset="0"/>
              </a:rPr>
              <a:t>raspberry</a:t>
            </a:r>
            <a:endParaRPr lang="cs-CZ" sz="5400" b="1" dirty="0">
              <a:solidFill>
                <a:srgbClr val="F07F0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meruňky,ovoce,potraviny,stolování"/>
          <p:cNvPicPr>
            <a:picLocks noChangeAspect="1" noChangeArrowheads="1"/>
          </p:cNvPicPr>
          <p:nvPr/>
        </p:nvPicPr>
        <p:blipFill>
          <a:blip r:embed="rId2" cstate="print"/>
          <a:srcRect t="16283" b="16260"/>
          <a:stretch>
            <a:fillRect/>
          </a:stretch>
        </p:blipFill>
        <p:spPr bwMode="auto">
          <a:xfrm>
            <a:off x="467544" y="1268760"/>
            <a:ext cx="3736100" cy="2520280"/>
          </a:xfrm>
          <a:prstGeom prst="rect">
            <a:avLst/>
          </a:prstGeom>
          <a:noFill/>
        </p:spPr>
      </p:pic>
      <p:pic>
        <p:nvPicPr>
          <p:cNvPr id="2052" name="Picture 4" descr="jídlo,kiwi,oříznuté fotky,oříznuté obrázky,ovoce,PNG,průhledná pozadí,webové prvky"/>
          <p:cNvPicPr>
            <a:picLocks noChangeAspect="1" noChangeArrowheads="1"/>
          </p:cNvPicPr>
          <p:nvPr/>
        </p:nvPicPr>
        <p:blipFill>
          <a:blip r:embed="rId3" cstate="print"/>
          <a:srcRect l="23153" t="27913" r="22319" b="20912"/>
          <a:stretch>
            <a:fillRect/>
          </a:stretch>
        </p:blipFill>
        <p:spPr bwMode="auto">
          <a:xfrm>
            <a:off x="5940152" y="548680"/>
            <a:ext cx="2592288" cy="2432842"/>
          </a:xfrm>
          <a:prstGeom prst="rect">
            <a:avLst/>
          </a:prstGeom>
          <a:noFill/>
        </p:spPr>
      </p:pic>
      <p:pic>
        <p:nvPicPr>
          <p:cNvPr id="2054" name="Picture 6" descr="bobulky,maliny,potraviny,příroda,rostliny,stolován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3140968"/>
            <a:ext cx="3240361" cy="324036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90066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Spoj slovo a obrázek.</a:t>
            </a:r>
            <a:endParaRPr lang="cs-CZ" sz="3600" b="1" dirty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764704"/>
            <a:ext cx="8352928" cy="590465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banana</a:t>
            </a: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		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strawberry</a:t>
            </a: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		  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apple</a:t>
            </a: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		    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lemon</a:t>
            </a: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		  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orange</a:t>
            </a: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		   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plum</a:t>
            </a: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		  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grapes</a:t>
            </a: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		  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cherry</a:t>
            </a: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		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raspberry</a:t>
            </a: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		   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pear</a:t>
            </a: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		</a:t>
            </a: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apple, ovoce, zdravé, červená, o, vitamíny, jís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764704"/>
            <a:ext cx="1152128" cy="1300462"/>
          </a:xfrm>
          <a:prstGeom prst="rect">
            <a:avLst/>
          </a:prstGeom>
          <a:noFill/>
        </p:spPr>
      </p:pic>
      <p:pic>
        <p:nvPicPr>
          <p:cNvPr id="5" name="Picture 8" descr="hrušky,ovoce,potraviny,stolování"/>
          <p:cNvPicPr>
            <a:picLocks noChangeAspect="1" noChangeArrowheads="1"/>
          </p:cNvPicPr>
          <p:nvPr/>
        </p:nvPicPr>
        <p:blipFill>
          <a:blip r:embed="rId3" cstate="print"/>
          <a:srcRect l="10870" r="10870"/>
          <a:stretch>
            <a:fillRect/>
          </a:stretch>
        </p:blipFill>
        <p:spPr bwMode="auto">
          <a:xfrm>
            <a:off x="1475656" y="4941168"/>
            <a:ext cx="1224136" cy="1564174"/>
          </a:xfrm>
          <a:prstGeom prst="rect">
            <a:avLst/>
          </a:prstGeom>
          <a:noFill/>
        </p:spPr>
      </p:pic>
      <p:pic>
        <p:nvPicPr>
          <p:cNvPr id="6" name="Picture 4" descr="ovoce,potraviny,příroda,rostliny,stolování,švest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2204864"/>
            <a:ext cx="1512168" cy="1512167"/>
          </a:xfrm>
          <a:prstGeom prst="rect">
            <a:avLst/>
          </a:prstGeom>
          <a:noFill/>
        </p:spPr>
      </p:pic>
      <p:pic>
        <p:nvPicPr>
          <p:cNvPr id="7" name="Picture 6" descr="jídlo,ovoce,produkce,třešně"/>
          <p:cNvPicPr>
            <a:picLocks noChangeAspect="1" noChangeArrowheads="1"/>
          </p:cNvPicPr>
          <p:nvPr/>
        </p:nvPicPr>
        <p:blipFill>
          <a:blip r:embed="rId5" cstate="print"/>
          <a:srcRect l="12500" r="12500"/>
          <a:stretch>
            <a:fillRect/>
          </a:stretch>
        </p:blipFill>
        <p:spPr bwMode="auto">
          <a:xfrm>
            <a:off x="395536" y="3573016"/>
            <a:ext cx="1296144" cy="1728192"/>
          </a:xfrm>
          <a:prstGeom prst="rect">
            <a:avLst/>
          </a:prstGeom>
          <a:noFill/>
        </p:spPr>
      </p:pic>
      <p:pic>
        <p:nvPicPr>
          <p:cNvPr id="8" name="Picture 6" descr="červená, potraviny, ovoce, kreslený film, zdar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6948264" y="332656"/>
            <a:ext cx="1296144" cy="1229312"/>
          </a:xfrm>
          <a:prstGeom prst="rect">
            <a:avLst/>
          </a:prstGeom>
          <a:noFill/>
        </p:spPr>
      </p:pic>
      <p:pic>
        <p:nvPicPr>
          <p:cNvPr id="9" name="Picture 12" descr="zelená, potraviny, ovoce, hrozny, list, kreslený film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75656" y="2564904"/>
            <a:ext cx="1584176" cy="1703987"/>
          </a:xfrm>
          <a:prstGeom prst="rect">
            <a:avLst/>
          </a:prstGeom>
          <a:noFill/>
        </p:spPr>
      </p:pic>
      <p:pic>
        <p:nvPicPr>
          <p:cNvPr id="10" name="Picture 8" descr="opice, černá, zelená, jablko, potraviny, ovoce, jablka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64088" y="1484784"/>
            <a:ext cx="1440160" cy="1253390"/>
          </a:xfrm>
          <a:prstGeom prst="rect">
            <a:avLst/>
          </a:prstGeom>
          <a:noFill/>
        </p:spPr>
      </p:pic>
      <p:pic>
        <p:nvPicPr>
          <p:cNvPr id="11" name="Picture 10" descr="ořezané snímky,ořezané obrázky,jídlo,ovoce,pomeranče,PNG,plodiny,průhledné pozadí"/>
          <p:cNvPicPr>
            <a:picLocks noChangeAspect="1" noChangeArrowheads="1"/>
          </p:cNvPicPr>
          <p:nvPr/>
        </p:nvPicPr>
        <p:blipFill>
          <a:blip r:embed="rId9" cstate="print"/>
          <a:srcRect l="9524" r="4762"/>
          <a:stretch>
            <a:fillRect/>
          </a:stretch>
        </p:blipFill>
        <p:spPr bwMode="auto">
          <a:xfrm>
            <a:off x="5652120" y="3501008"/>
            <a:ext cx="1224136" cy="1428158"/>
          </a:xfrm>
          <a:prstGeom prst="rect">
            <a:avLst/>
          </a:prstGeom>
          <a:noFill/>
        </p:spPr>
      </p:pic>
      <p:pic>
        <p:nvPicPr>
          <p:cNvPr id="12" name="Picture 4" descr="potraviny, ovoce, žlutá, kreslený film, polovina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23528" y="1484784"/>
            <a:ext cx="1152128" cy="1289095"/>
          </a:xfrm>
          <a:prstGeom prst="rect">
            <a:avLst/>
          </a:prstGeom>
          <a:noFill/>
        </p:spPr>
      </p:pic>
      <p:pic>
        <p:nvPicPr>
          <p:cNvPr id="13" name="Picture 6" descr="bobulky,maliny,potraviny,příroda,rostliny,stolování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012160" y="4797152"/>
            <a:ext cx="1728192" cy="1728192"/>
          </a:xfrm>
          <a:prstGeom prst="rect">
            <a:avLst/>
          </a:prstGeom>
          <a:noFill/>
        </p:spPr>
      </p:pic>
      <p:cxnSp>
        <p:nvCxnSpPr>
          <p:cNvPr id="15" name="Přímá spojovací šipka 14"/>
          <p:cNvCxnSpPr/>
          <p:nvPr/>
        </p:nvCxnSpPr>
        <p:spPr>
          <a:xfrm>
            <a:off x="4788024" y="1052736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5004048" y="764704"/>
            <a:ext cx="2016224" cy="7920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 flipV="1">
            <a:off x="2843808" y="1844824"/>
            <a:ext cx="720080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 flipV="1">
            <a:off x="1619672" y="2060848"/>
            <a:ext cx="1944216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4788024" y="3356992"/>
            <a:ext cx="864096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V="1">
            <a:off x="4499992" y="2996952"/>
            <a:ext cx="2592288" cy="9721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H="1" flipV="1">
            <a:off x="2987824" y="3789040"/>
            <a:ext cx="792088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flipH="1" flipV="1">
            <a:off x="1763688" y="4221088"/>
            <a:ext cx="1872208" cy="9361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>
            <a:endCxn id="13" idx="1"/>
          </p:cNvCxnSpPr>
          <p:nvPr/>
        </p:nvCxnSpPr>
        <p:spPr>
          <a:xfrm>
            <a:off x="5004048" y="5517232"/>
            <a:ext cx="1008112" cy="1440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>
            <a:endCxn id="5" idx="3"/>
          </p:cNvCxnSpPr>
          <p:nvPr/>
        </p:nvCxnSpPr>
        <p:spPr>
          <a:xfrm flipH="1" flipV="1">
            <a:off x="2699792" y="5723255"/>
            <a:ext cx="1080120" cy="58606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6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6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600" b="1" dirty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980728"/>
            <a:ext cx="8568952" cy="54932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apple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banana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pear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orange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strawberry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 lemon.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apple, ovoce, zdravé, červená, o, vitamíny, jís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9" y="1052736"/>
            <a:ext cx="956813" cy="1080000"/>
          </a:xfrm>
          <a:prstGeom prst="rect">
            <a:avLst/>
          </a:prstGeom>
          <a:noFill/>
        </p:spPr>
      </p:pic>
      <p:pic>
        <p:nvPicPr>
          <p:cNvPr id="5" name="Picture 8" descr="opice, černá, zelená, jablko, potraviny, ovoce, jabl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268760"/>
            <a:ext cx="1447758" cy="1260000"/>
          </a:xfrm>
          <a:prstGeom prst="rect">
            <a:avLst/>
          </a:prstGeom>
          <a:noFill/>
        </p:spPr>
      </p:pic>
      <p:pic>
        <p:nvPicPr>
          <p:cNvPr id="6" name="Picture 8" descr="hrušky,ovoce,potraviny,stolování"/>
          <p:cNvPicPr>
            <a:picLocks noChangeAspect="1" noChangeArrowheads="1"/>
          </p:cNvPicPr>
          <p:nvPr/>
        </p:nvPicPr>
        <p:blipFill>
          <a:blip r:embed="rId4" cstate="print"/>
          <a:srcRect l="10870" r="10870"/>
          <a:stretch>
            <a:fillRect/>
          </a:stretch>
        </p:blipFill>
        <p:spPr bwMode="auto">
          <a:xfrm>
            <a:off x="539552" y="2420888"/>
            <a:ext cx="1239790" cy="1584176"/>
          </a:xfrm>
          <a:prstGeom prst="rect">
            <a:avLst/>
          </a:prstGeom>
          <a:noFill/>
        </p:spPr>
      </p:pic>
      <p:pic>
        <p:nvPicPr>
          <p:cNvPr id="7" name="Picture 10" descr="ořezané snímky,ořezané obrázky,jídlo,ovoce,pomeranče,PNG,plodiny,průhledné pozadí"/>
          <p:cNvPicPr>
            <a:picLocks noChangeAspect="1" noChangeArrowheads="1"/>
          </p:cNvPicPr>
          <p:nvPr/>
        </p:nvPicPr>
        <p:blipFill>
          <a:blip r:embed="rId5" cstate="print"/>
          <a:srcRect l="9524" t="6818" r="4762" b="6818"/>
          <a:stretch>
            <a:fillRect/>
          </a:stretch>
        </p:blipFill>
        <p:spPr bwMode="auto">
          <a:xfrm>
            <a:off x="4283968" y="3068960"/>
            <a:ext cx="1368152" cy="1378516"/>
          </a:xfrm>
          <a:prstGeom prst="rect">
            <a:avLst/>
          </a:prstGeom>
          <a:noFill/>
        </p:spPr>
      </p:pic>
      <p:pic>
        <p:nvPicPr>
          <p:cNvPr id="9" name="Picture 4" descr="potraviny, ovoce, žlutá, kreslený film, polovin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5013176"/>
            <a:ext cx="1008112" cy="1127957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3059832" y="1052736"/>
            <a:ext cx="1512168" cy="46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948264" y="1700808"/>
            <a:ext cx="1656184" cy="46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763688" y="2708920"/>
            <a:ext cx="2520280" cy="46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652120" y="3212976"/>
            <a:ext cx="2952328" cy="5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763688" y="4437112"/>
            <a:ext cx="3384376" cy="46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724128" y="5013176"/>
            <a:ext cx="2664296" cy="46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Picture 6" descr="červená, potraviny, ovoce, kreslený film, zdarma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611560" y="5013176"/>
            <a:ext cx="1368152" cy="1297607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rgbClr val="F07F09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600" b="1" dirty="0" smtClean="0">
                <a:solidFill>
                  <a:srgbClr val="F07F0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F07F09"/>
                </a:solidFill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sz="3600" b="1" dirty="0" smtClean="0">
                <a:solidFill>
                  <a:srgbClr val="F07F0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F07F09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b="1" dirty="0" smtClean="0">
                <a:solidFill>
                  <a:srgbClr val="F07F0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F07F09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600" b="1" dirty="0" smtClean="0">
                <a:solidFill>
                  <a:srgbClr val="F07F0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F07F09"/>
                </a:solidFill>
                <a:latin typeface="Times New Roman" pitchFamily="18" charset="0"/>
                <a:cs typeface="Times New Roman" pitchFamily="18" charset="0"/>
              </a:rPr>
              <a:t>banana</a:t>
            </a:r>
            <a:r>
              <a:rPr lang="cs-CZ" sz="3600" b="1" dirty="0" smtClean="0">
                <a:solidFill>
                  <a:srgbClr val="F07F09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600" b="1" dirty="0">
              <a:solidFill>
                <a:srgbClr val="F07F0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424936" cy="547260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banana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yellow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	           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apple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red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kiwi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green.		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pear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yellow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lemon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yellow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   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apricot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orange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4" name="Picture 8" descr="opice, černá, zelená, jablko, potraviny, ovoce, jabl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5" y="1052736"/>
            <a:ext cx="1323811" cy="1152128"/>
          </a:xfrm>
          <a:prstGeom prst="rect">
            <a:avLst/>
          </a:prstGeom>
          <a:noFill/>
        </p:spPr>
      </p:pic>
      <p:pic>
        <p:nvPicPr>
          <p:cNvPr id="5" name="Picture 2" descr="apple, ovoce, zdravé, červená, o, vitamíny, jís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980728"/>
            <a:ext cx="1080120" cy="1219182"/>
          </a:xfrm>
          <a:prstGeom prst="rect">
            <a:avLst/>
          </a:prstGeom>
          <a:noFill/>
        </p:spPr>
      </p:pic>
      <p:pic>
        <p:nvPicPr>
          <p:cNvPr id="6" name="Picture 4" descr="jídlo,kiwi,oříznuté fotky,oříznuté obrázky,ovoce,PNG,průhledná pozadí,webové prvky"/>
          <p:cNvPicPr>
            <a:picLocks noChangeAspect="1" noChangeArrowheads="1"/>
          </p:cNvPicPr>
          <p:nvPr/>
        </p:nvPicPr>
        <p:blipFill>
          <a:blip r:embed="rId4" cstate="print"/>
          <a:srcRect l="23153" t="33972" r="22319" b="25132"/>
          <a:stretch>
            <a:fillRect/>
          </a:stretch>
        </p:blipFill>
        <p:spPr bwMode="auto">
          <a:xfrm>
            <a:off x="1547664" y="2924944"/>
            <a:ext cx="1440160" cy="1080120"/>
          </a:xfrm>
          <a:prstGeom prst="rect">
            <a:avLst/>
          </a:prstGeom>
          <a:noFill/>
        </p:spPr>
      </p:pic>
      <p:pic>
        <p:nvPicPr>
          <p:cNvPr id="7" name="Picture 2" descr="meruňky,ovoce,potraviny,stolování"/>
          <p:cNvPicPr>
            <a:picLocks noChangeAspect="1" noChangeArrowheads="1"/>
          </p:cNvPicPr>
          <p:nvPr/>
        </p:nvPicPr>
        <p:blipFill>
          <a:blip r:embed="rId5" cstate="print"/>
          <a:srcRect t="16283" b="16260"/>
          <a:stretch>
            <a:fillRect/>
          </a:stretch>
        </p:blipFill>
        <p:spPr bwMode="auto">
          <a:xfrm>
            <a:off x="5724128" y="4509120"/>
            <a:ext cx="1601186" cy="1080120"/>
          </a:xfrm>
          <a:prstGeom prst="rect">
            <a:avLst/>
          </a:prstGeom>
          <a:noFill/>
        </p:spPr>
      </p:pic>
      <p:pic>
        <p:nvPicPr>
          <p:cNvPr id="8" name="Picture 4" descr="potraviny, ovoce, žlutá, kreslený film, polovin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47664" y="4509120"/>
            <a:ext cx="1008112" cy="1127958"/>
          </a:xfrm>
          <a:prstGeom prst="rect">
            <a:avLst/>
          </a:prstGeom>
          <a:noFill/>
        </p:spPr>
      </p:pic>
      <p:pic>
        <p:nvPicPr>
          <p:cNvPr id="9" name="Picture 8" descr="hrušky,ovoce,potraviny,stolování"/>
          <p:cNvPicPr>
            <a:picLocks noChangeAspect="1" noChangeArrowheads="1"/>
          </p:cNvPicPr>
          <p:nvPr/>
        </p:nvPicPr>
        <p:blipFill>
          <a:blip r:embed="rId7" cstate="print"/>
          <a:srcRect l="10870" r="10870"/>
          <a:stretch>
            <a:fillRect/>
          </a:stretch>
        </p:blipFill>
        <p:spPr bwMode="auto">
          <a:xfrm>
            <a:off x="5940152" y="2780928"/>
            <a:ext cx="936104" cy="1196132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2771800" y="2276872"/>
            <a:ext cx="1224136" cy="432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012160" y="2276872"/>
            <a:ext cx="2088232" cy="432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331640" y="4005064"/>
            <a:ext cx="2304256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796136" y="4005064"/>
            <a:ext cx="2592288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187624" y="5661248"/>
            <a:ext cx="2736304" cy="432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20072" y="5661248"/>
            <a:ext cx="2808312" cy="504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052736"/>
            <a:ext cx="8280920" cy="54212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OVOCE –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cscz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=KO%C5%A0%C3%8DK&amp;ex=1#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:MC900296162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JABLKO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http://pixabay.com/cs/apple-ovoce-zdrav%C3%A9-%C4%8Derven%C3%A1-o-9436/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HRUŠKA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=HRU%C5%A0KA&amp;ex=1#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:MC900193516|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HROZNY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http://pixabay.com/cs/zelen%C3%A1-potraviny-ovoce-hrozny-list-30550/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ŠVESTKY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=OVOCE&amp;ex=1#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:MC900193526|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TŘEŠNĚ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=OVOCE&amp;ex=1#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:MC900268996|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JAHODA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http://pixabay.com/cs/%C4%8Derven%C3%A1-potraviny-ovoce-37781/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BROSKEV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http://pixabay.com/cs/ovoce-v%C3%BDkres-kreslen%C3%BD-film-m%C3%A9dia-41169/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BANÁNY-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http://pixabay.com/cs/opice-%C4%8Dern%C3%A1-zelen%C3%A1-jablko-25339/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CITRON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http://pixabay.com/cs/potraviny-ovoce-%C5%BElut%C3%A1-kreslen%C3%BD-film-25309/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POMERANČ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=POMERAN%C4%8C&amp;ex=1#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:MC900441720|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MERUŇKA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meru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%C5%88ka&amp;ex=1#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:MC900193406|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KIWI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=KIWI&amp;ex=1#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:MC900436897|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MALINA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=MALINA&amp;ex=1#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:MC900193544|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403</TotalTime>
  <Words>335</Words>
  <Application>Microsoft Office PowerPoint</Application>
  <PresentationFormat>Předvádění na obrazovce (4:3)</PresentationFormat>
  <Paragraphs>95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ANOTACE</vt:lpstr>
      <vt:lpstr>FRUIT</vt:lpstr>
      <vt:lpstr>Snímek 4</vt:lpstr>
      <vt:lpstr>Snímek 5</vt:lpstr>
      <vt:lpstr>Snímek 6</vt:lpstr>
      <vt:lpstr>Snímek 7</vt:lpstr>
      <vt:lpstr>Spoj slovo a obrázek.</vt:lpstr>
      <vt:lpstr>What is this?</vt:lpstr>
      <vt:lpstr>What colour is this banana?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FRUIT</dc:title>
  <dc:creator>Marta</dc:creator>
  <cp:lastModifiedBy>Marta</cp:lastModifiedBy>
  <cp:revision>52</cp:revision>
  <dcterms:created xsi:type="dcterms:W3CDTF">2012-08-05T18:40:57Z</dcterms:created>
  <dcterms:modified xsi:type="dcterms:W3CDTF">2013-01-01T20:48:02Z</dcterms:modified>
</cp:coreProperties>
</file>