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67" r:id="rId2"/>
    <p:sldId id="268" r:id="rId3"/>
    <p:sldId id="256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CE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660"/>
  </p:normalViewPr>
  <p:slideViewPr>
    <p:cSldViewPr>
      <p:cViewPr varScale="1">
        <p:scale>
          <a:sx n="57" d="100"/>
          <a:sy n="57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6691A7D-089E-49C3-877D-73D969C4F8B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90EF79B9-A8EB-4697-ACFB-9F470A85AFB7}" type="parTrans" cxnId="{87FB28BE-8EC1-40E0-A3F1-E36279613F1E}">
      <dgm:prSet/>
      <dgm:spPr/>
      <dgm:t>
        <a:bodyPr/>
        <a:lstStyle/>
        <a:p>
          <a:endParaRPr lang="cs-CZ"/>
        </a:p>
      </dgm:t>
    </dgm:pt>
    <dgm:pt modelId="{C1EB4C4E-1647-4FC4-A31D-7F8F433C3D47}" type="sibTrans" cxnId="{87FB28BE-8EC1-40E0-A3F1-E36279613F1E}">
      <dgm:prSet/>
      <dgm:spPr/>
      <dgm:t>
        <a:bodyPr/>
        <a:lstStyle/>
        <a:p>
          <a:endParaRPr lang="cs-CZ"/>
        </a:p>
      </dgm:t>
    </dgm:pt>
    <dgm:pt modelId="{48E8D82D-1A44-4744-A71D-14BB72276BAB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Jazyk a jazyková komunikace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E1249220-D876-448E-9613-E8932904B4FF}" type="parTrans" cxnId="{3332C192-9DA3-43E4-A0B6-DC2133E49C3B}">
      <dgm:prSet/>
      <dgm:spPr/>
      <dgm:t>
        <a:bodyPr/>
        <a:lstStyle/>
        <a:p>
          <a:endParaRPr lang="cs-CZ"/>
        </a:p>
      </dgm:t>
    </dgm:pt>
    <dgm:pt modelId="{A95AADE0-EDEB-4E0B-856C-2204A1198A99}" type="sibTrans" cxnId="{3332C192-9DA3-43E4-A0B6-DC2133E49C3B}">
      <dgm:prSet/>
      <dgm:spPr/>
      <dgm:t>
        <a:bodyPr/>
        <a:lstStyle/>
        <a:p>
          <a:endParaRPr lang="cs-CZ"/>
        </a:p>
      </dgm:t>
    </dgm:pt>
    <dgm:pt modelId="{CC570E80-672F-4671-8212-BFC526AE9486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1. – 3.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8D935181-6708-4FF4-B763-DCB20CBD3335}" type="parTrans" cxnId="{719D09A5-39DE-4B76-AA45-78617F5C44E4}">
      <dgm:prSet/>
      <dgm:spPr/>
      <dgm:t>
        <a:bodyPr/>
        <a:lstStyle/>
        <a:p>
          <a:endParaRPr lang="cs-CZ"/>
        </a:p>
      </dgm:t>
    </dgm:pt>
    <dgm:pt modelId="{1CB5DDB7-AFD4-4528-B620-B66D8ADFF597}" type="sibTrans" cxnId="{719D09A5-39DE-4B76-AA45-78617F5C44E4}">
      <dgm:prSet/>
      <dgm:spPr/>
      <dgm:t>
        <a:bodyPr/>
        <a:lstStyle/>
        <a:p>
          <a:endParaRPr lang="cs-CZ"/>
        </a:p>
      </dgm:t>
    </dgm:pt>
    <dgm:pt modelId="{1470401B-D314-4023-8984-6977E9BDE418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VY_32_INOVACE_02_DUM č.16_</a:t>
          </a:r>
          <a:r>
            <a:rPr lang="cs-CZ" sz="1600" b="1" dirty="0" err="1" smtClean="0">
              <a:latin typeface="Times New Roman" pitchFamily="18" charset="0"/>
              <a:cs typeface="Times New Roman" pitchFamily="18" charset="0"/>
            </a:rPr>
            <a:t>Food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cs-CZ" sz="1600" b="1" dirty="0" err="1" smtClean="0">
              <a:latin typeface="Times New Roman" pitchFamily="18" charset="0"/>
              <a:cs typeface="Times New Roman" pitchFamily="18" charset="0"/>
            </a:rPr>
            <a:t>and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cs-CZ" sz="1600" b="1" dirty="0" err="1" smtClean="0">
              <a:latin typeface="Times New Roman" pitchFamily="18" charset="0"/>
              <a:cs typeface="Times New Roman" pitchFamily="18" charset="0"/>
            </a:rPr>
            <a:t>drinks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C49F9AAF-0495-4E4E-93B9-9CA76CD27CA8}" type="parTrans" cxnId="{5FEDE88F-A53F-44C8-A4E8-EE10BC638D35}">
      <dgm:prSet/>
      <dgm:spPr/>
      <dgm:t>
        <a:bodyPr/>
        <a:lstStyle/>
        <a:p>
          <a:endParaRPr lang="cs-CZ"/>
        </a:p>
      </dgm:t>
    </dgm:pt>
    <dgm:pt modelId="{828FE540-CB91-4A01-AC06-D4923486A847}" type="sibTrans" cxnId="{5FEDE88F-A53F-44C8-A4E8-EE10BC638D35}">
      <dgm:prSet/>
      <dgm:spPr/>
      <dgm:t>
        <a:bodyPr/>
        <a:lstStyle/>
        <a:p>
          <a:endParaRPr lang="cs-CZ"/>
        </a:p>
      </dgm:t>
    </dgm:pt>
    <dgm:pt modelId="{C6D9AB78-2698-483B-AC72-D0150CF25AF8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16                                     DATUM: 13.8.2012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C158264F-975B-4F53-B22C-CF3CBB62A6C7}" type="parTrans" cxnId="{37B5C40B-1D6D-4D22-8212-47277E815700}">
      <dgm:prSet/>
      <dgm:spPr/>
      <dgm:t>
        <a:bodyPr/>
        <a:lstStyle/>
        <a:p>
          <a:endParaRPr lang="cs-CZ"/>
        </a:p>
      </dgm:t>
    </dgm:pt>
    <dgm:pt modelId="{B4FD3822-C3D2-4480-8DD3-B96AEB88FBC6}" type="sibTrans" cxnId="{37B5C40B-1D6D-4D22-8212-47277E815700}">
      <dgm:prSet/>
      <dgm:spPr/>
      <dgm:t>
        <a:bodyPr/>
        <a:lstStyle/>
        <a:p>
          <a:endParaRPr lang="cs-CZ"/>
        </a:p>
      </dgm:t>
    </dgm:pt>
    <dgm:pt modelId="{059BBB51-DEE2-42A6-9B80-04493120BD8C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1B8F6590-6A7C-42D5-BD89-F2B3E1ED3A7B}" type="parTrans" cxnId="{A54C0119-7D06-4B8B-B80E-5CC1ABC70DD5}">
      <dgm:prSet/>
      <dgm:spPr/>
      <dgm:t>
        <a:bodyPr/>
        <a:lstStyle/>
        <a:p>
          <a:endParaRPr lang="cs-CZ"/>
        </a:p>
      </dgm:t>
    </dgm:pt>
    <dgm:pt modelId="{04655F54-3723-4F1A-B6BF-92D8AEB620D2}" type="sibTrans" cxnId="{A54C0119-7D06-4B8B-B80E-5CC1ABC70DD5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A5D36242-C2D1-4DB7-9482-C25C71E8ACBD}" type="pres">
      <dgm:prSet presAssocID="{A6691A7D-089E-49C3-877D-73D969C4F8B9}" presName="vertSpace2" presStyleLbl="node1" presStyleIdx="0" presStyleCnt="7"/>
      <dgm:spPr/>
    </dgm:pt>
    <dgm:pt modelId="{DB7D36F6-6005-4C3F-BD77-542395DD8739}" type="pres">
      <dgm:prSet presAssocID="{A6691A7D-089E-49C3-877D-73D969C4F8B9}" presName="circle2" presStyleLbl="node1" presStyleIdx="1" presStyleCnt="7"/>
      <dgm:spPr/>
    </dgm:pt>
    <dgm:pt modelId="{BEE417BB-133F-48DD-B06E-A839C2EB763B}" type="pres">
      <dgm:prSet presAssocID="{A6691A7D-089E-49C3-877D-73D969C4F8B9}" presName="rect2" presStyleLbl="alignAcc1" presStyleIdx="1" presStyleCnt="7"/>
      <dgm:spPr/>
      <dgm:t>
        <a:bodyPr/>
        <a:lstStyle/>
        <a:p>
          <a:endParaRPr lang="cs-CZ"/>
        </a:p>
      </dgm:t>
    </dgm:pt>
    <dgm:pt modelId="{74587242-F7D9-4063-81CE-B038DD24A341}" type="pres">
      <dgm:prSet presAssocID="{48E8D82D-1A44-4744-A71D-14BB72276BAB}" presName="vertSpace3" presStyleLbl="node1" presStyleIdx="1" presStyleCnt="7"/>
      <dgm:spPr/>
    </dgm:pt>
    <dgm:pt modelId="{6C3837E5-568B-496F-8243-7B11572E838C}" type="pres">
      <dgm:prSet presAssocID="{48E8D82D-1A44-4744-A71D-14BB72276BAB}" presName="circle3" presStyleLbl="node1" presStyleIdx="2" presStyleCnt="7"/>
      <dgm:spPr/>
    </dgm:pt>
    <dgm:pt modelId="{5F7A6C4E-44E2-4C2B-86AC-EDF8876D907F}" type="pres">
      <dgm:prSet presAssocID="{48E8D82D-1A44-4744-A71D-14BB72276BAB}" presName="rect3" presStyleLbl="alignAcc1" presStyleIdx="2" presStyleCnt="7"/>
      <dgm:spPr/>
      <dgm:t>
        <a:bodyPr/>
        <a:lstStyle/>
        <a:p>
          <a:endParaRPr lang="cs-CZ"/>
        </a:p>
      </dgm:t>
    </dgm:pt>
    <dgm:pt modelId="{3A31A780-28C5-445B-94C9-91B156007E66}" type="pres">
      <dgm:prSet presAssocID="{CC570E80-672F-4671-8212-BFC526AE9486}" presName="vertSpace4" presStyleLbl="node1" presStyleIdx="2" presStyleCnt="7"/>
      <dgm:spPr/>
    </dgm:pt>
    <dgm:pt modelId="{EAA0D622-A5C4-489E-A50B-4769BFF5C85D}" type="pres">
      <dgm:prSet presAssocID="{CC570E80-672F-4671-8212-BFC526AE9486}" presName="circle4" presStyleLbl="node1" presStyleIdx="3" presStyleCnt="7"/>
      <dgm:spPr/>
    </dgm:pt>
    <dgm:pt modelId="{16978997-6D6A-460F-A632-8587791F52DA}" type="pres">
      <dgm:prSet presAssocID="{CC570E80-672F-4671-8212-BFC526AE9486}" presName="rect4" presStyleLbl="alignAcc1" presStyleIdx="3" presStyleCnt="7"/>
      <dgm:spPr/>
      <dgm:t>
        <a:bodyPr/>
        <a:lstStyle/>
        <a:p>
          <a:endParaRPr lang="cs-CZ"/>
        </a:p>
      </dgm:t>
    </dgm:pt>
    <dgm:pt modelId="{B916AEDF-B7BA-48B4-A2E4-E9ED165AE219}" type="pres">
      <dgm:prSet presAssocID="{1470401B-D314-4023-8984-6977E9BDE418}" presName="vertSpace5" presStyleLbl="node1" presStyleIdx="3" presStyleCnt="7"/>
      <dgm:spPr/>
    </dgm:pt>
    <dgm:pt modelId="{D9575EB4-BD4C-4E5D-8EC1-ADF81992D4F1}" type="pres">
      <dgm:prSet presAssocID="{1470401B-D314-4023-8984-6977E9BDE418}" presName="circle5" presStyleLbl="node1" presStyleIdx="4" presStyleCnt="7"/>
      <dgm:spPr/>
    </dgm:pt>
    <dgm:pt modelId="{A881437F-8515-4666-95DB-BF6E7AF4442A}" type="pres">
      <dgm:prSet presAssocID="{1470401B-D314-4023-8984-6977E9BDE418}" presName="rect5" presStyleLbl="alignAcc1" presStyleIdx="4" presStyleCnt="7"/>
      <dgm:spPr/>
      <dgm:t>
        <a:bodyPr/>
        <a:lstStyle/>
        <a:p>
          <a:endParaRPr lang="cs-CZ"/>
        </a:p>
      </dgm:t>
    </dgm:pt>
    <dgm:pt modelId="{25F266A2-35F3-4181-A870-359774DAFEA7}" type="pres">
      <dgm:prSet presAssocID="{C6D9AB78-2698-483B-AC72-D0150CF25AF8}" presName="vertSpace6" presStyleLbl="node1" presStyleIdx="4" presStyleCnt="7"/>
      <dgm:spPr/>
    </dgm:pt>
    <dgm:pt modelId="{5C64F5D7-AEB1-412A-9319-6B75C3E13DF7}" type="pres">
      <dgm:prSet presAssocID="{C6D9AB78-2698-483B-AC72-D0150CF25AF8}" presName="circle6" presStyleLbl="node1" presStyleIdx="5" presStyleCnt="7"/>
      <dgm:spPr/>
    </dgm:pt>
    <dgm:pt modelId="{2526AA2C-2308-49EA-B428-A17114AAC749}" type="pres">
      <dgm:prSet presAssocID="{C6D9AB78-2698-483B-AC72-D0150CF25AF8}" presName="rect6" presStyleLbl="alignAcc1" presStyleIdx="5" presStyleCnt="7"/>
      <dgm:spPr/>
      <dgm:t>
        <a:bodyPr/>
        <a:lstStyle/>
        <a:p>
          <a:endParaRPr lang="cs-CZ"/>
        </a:p>
      </dgm:t>
    </dgm:pt>
    <dgm:pt modelId="{20833CD9-A99D-401E-8101-4DAF694EDE32}" type="pres">
      <dgm:prSet presAssocID="{059BBB51-DEE2-42A6-9B80-04493120BD8C}" presName="vertSpace7" presStyleLbl="node1" presStyleIdx="5" presStyleCnt="7"/>
      <dgm:spPr/>
    </dgm:pt>
    <dgm:pt modelId="{B4ED2185-5FAF-4E10-9ED5-EBAAE4712E23}" type="pres">
      <dgm:prSet presAssocID="{059BBB51-DEE2-42A6-9B80-04493120BD8C}" presName="circle7" presStyleLbl="node1" presStyleIdx="6" presStyleCnt="7"/>
      <dgm:spPr/>
    </dgm:pt>
    <dgm:pt modelId="{EA6749B6-2AB2-4797-959F-3781FC959F8C}" type="pres">
      <dgm:prSet presAssocID="{059BBB51-DEE2-42A6-9B80-04493120BD8C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D5B28E-8022-4E9B-B659-93478AF61608}" type="pres">
      <dgm:prSet presAssocID="{A6691A7D-089E-49C3-877D-73D969C4F8B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D27E88-A0B4-408D-AC1D-35DF7EAED4E8}" type="pres">
      <dgm:prSet presAssocID="{48E8D82D-1A44-4744-A71D-14BB72276BAB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8B0A252-C236-4A65-8767-BCF05B002D9F}" type="pres">
      <dgm:prSet presAssocID="{CC570E80-672F-4671-8212-BFC526AE9486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A5F431-67B1-4630-B5D8-ECA105F847EC}" type="pres">
      <dgm:prSet presAssocID="{1470401B-D314-4023-8984-6977E9BDE418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BD87E7-4F78-449E-AF1F-20A5CFCEF9EB}" type="pres">
      <dgm:prSet presAssocID="{C6D9AB78-2698-483B-AC72-D0150CF25A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40931A-667C-4FC6-B099-A66139356508}" type="pres">
      <dgm:prSet presAssocID="{059BBB51-DEE2-42A6-9B80-04493120BD8C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EFBFC2-C67C-4854-A501-FFB06AA13E67}" type="presOf" srcId="{A6691A7D-089E-49C3-877D-73D969C4F8B9}" destId="{BEE417BB-133F-48DD-B06E-A839C2EB763B}" srcOrd="0" destOrd="0" presId="urn:microsoft.com/office/officeart/2005/8/layout/target3"/>
    <dgm:cxn modelId="{3332C192-9DA3-43E4-A0B6-DC2133E49C3B}" srcId="{757F3AB3-0718-4624-B441-E567A8F0AB56}" destId="{48E8D82D-1A44-4744-A71D-14BB72276BAB}" srcOrd="2" destOrd="0" parTransId="{E1249220-D876-448E-9613-E8932904B4FF}" sibTransId="{A95AADE0-EDEB-4E0B-856C-2204A1198A99}"/>
    <dgm:cxn modelId="{E13C7670-DB8D-4F11-A9D0-4E2E7EE45995}" type="presOf" srcId="{D1D4F407-5343-4D3F-B5B9-D407B03CAEB4}" destId="{D005CE8C-CC26-4C3E-AC11-E15060ECD759}" srcOrd="0" destOrd="0" presId="urn:microsoft.com/office/officeart/2005/8/layout/target3"/>
    <dgm:cxn modelId="{762E3E4C-30AB-4B36-9FB9-6E31D4D301EA}" type="presOf" srcId="{757F3AB3-0718-4624-B441-E567A8F0AB56}" destId="{333A1088-737F-45CB-B68E-254E46348037}" srcOrd="0" destOrd="0" presId="urn:microsoft.com/office/officeart/2005/8/layout/target3"/>
    <dgm:cxn modelId="{5FEDE88F-A53F-44C8-A4E8-EE10BC638D35}" srcId="{757F3AB3-0718-4624-B441-E567A8F0AB56}" destId="{1470401B-D314-4023-8984-6977E9BDE418}" srcOrd="4" destOrd="0" parTransId="{C49F9AAF-0495-4E4E-93B9-9CA76CD27CA8}" sibTransId="{828FE540-CB91-4A01-AC06-D4923486A847}"/>
    <dgm:cxn modelId="{CD956633-ACB7-4C93-AA60-3B0211453174}" type="presOf" srcId="{1470401B-D314-4023-8984-6977E9BDE418}" destId="{26A5F431-67B1-4630-B5D8-ECA105F847EC}" srcOrd="1" destOrd="0" presId="urn:microsoft.com/office/officeart/2005/8/layout/target3"/>
    <dgm:cxn modelId="{AC8D6418-2735-43F8-A145-39D5A400C31D}" type="presOf" srcId="{D1D4F407-5343-4D3F-B5B9-D407B03CAEB4}" destId="{AED2198E-93D5-4001-81B4-73124B309672}" srcOrd="1" destOrd="0" presId="urn:microsoft.com/office/officeart/2005/8/layout/target3"/>
    <dgm:cxn modelId="{719D09A5-39DE-4B76-AA45-78617F5C44E4}" srcId="{757F3AB3-0718-4624-B441-E567A8F0AB56}" destId="{CC570E80-672F-4671-8212-BFC526AE9486}" srcOrd="3" destOrd="0" parTransId="{8D935181-6708-4FF4-B763-DCB20CBD3335}" sibTransId="{1CB5DDB7-AFD4-4528-B620-B66D8ADFF597}"/>
    <dgm:cxn modelId="{EDF6FE6B-9DBE-4D7B-B8FD-7098875B4EED}" srcId="{757F3AB3-0718-4624-B441-E567A8F0AB56}" destId="{D8197B8C-B260-4A16-BDF4-0947B075E274}" srcOrd="9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7B5C40B-1D6D-4D22-8212-47277E815700}" srcId="{757F3AB3-0718-4624-B441-E567A8F0AB56}" destId="{C6D9AB78-2698-483B-AC72-D0150CF25AF8}" srcOrd="5" destOrd="0" parTransId="{C158264F-975B-4F53-B22C-CF3CBB62A6C7}" sibTransId="{B4FD3822-C3D2-4480-8DD3-B96AEB88FBC6}"/>
    <dgm:cxn modelId="{1419554B-BE36-416F-8720-8B0B61CE9B85}" type="presOf" srcId="{059BBB51-DEE2-42A6-9B80-04493120BD8C}" destId="{9040931A-667C-4FC6-B099-A66139356508}" srcOrd="1" destOrd="0" presId="urn:microsoft.com/office/officeart/2005/8/layout/target3"/>
    <dgm:cxn modelId="{1033C856-48FC-4A65-A4D2-7BE0FFDAD5B3}" type="presOf" srcId="{C6D9AB78-2698-483B-AC72-D0150CF25AF8}" destId="{95BD87E7-4F78-449E-AF1F-20A5CFCEF9EB}" srcOrd="1" destOrd="0" presId="urn:microsoft.com/office/officeart/2005/8/layout/target3"/>
    <dgm:cxn modelId="{0DC2A1B1-8955-4416-884E-36F6C0809426}" type="presOf" srcId="{1470401B-D314-4023-8984-6977E9BDE418}" destId="{A881437F-8515-4666-95DB-BF6E7AF4442A}" srcOrd="0" destOrd="0" presId="urn:microsoft.com/office/officeart/2005/8/layout/target3"/>
    <dgm:cxn modelId="{87FB28BE-8EC1-40E0-A3F1-E36279613F1E}" srcId="{757F3AB3-0718-4624-B441-E567A8F0AB56}" destId="{A6691A7D-089E-49C3-877D-73D969C4F8B9}" srcOrd="1" destOrd="0" parTransId="{90EF79B9-A8EB-4697-ACFB-9F470A85AFB7}" sibTransId="{C1EB4C4E-1647-4FC4-A31D-7F8F433C3D47}"/>
    <dgm:cxn modelId="{AB906E97-3CD9-4E05-91AE-864F8E394536}" srcId="{757F3AB3-0718-4624-B441-E567A8F0AB56}" destId="{D1B46980-6531-4606-95E6-44980827E919}" srcOrd="7" destOrd="0" parTransId="{4F7B2CF5-A270-4D61-A510-1C1C5A4DCD3B}" sibTransId="{CFF69701-2866-4EF5-BFB5-F3F9B72EB817}"/>
    <dgm:cxn modelId="{3C105DB0-CB11-4A33-BF11-305CE8B4B0E9}" type="presOf" srcId="{C6D9AB78-2698-483B-AC72-D0150CF25AF8}" destId="{2526AA2C-2308-49EA-B428-A17114AAC749}" srcOrd="0" destOrd="0" presId="urn:microsoft.com/office/officeart/2005/8/layout/target3"/>
    <dgm:cxn modelId="{67341C94-C145-41DE-8C8D-4DF6D2C329D4}" type="presOf" srcId="{A6691A7D-089E-49C3-877D-73D969C4F8B9}" destId="{F8D5B28E-8022-4E9B-B659-93478AF61608}" srcOrd="1" destOrd="0" presId="urn:microsoft.com/office/officeart/2005/8/layout/target3"/>
    <dgm:cxn modelId="{952FCBAE-D527-4FF6-AE13-5B383E110316}" type="presOf" srcId="{059BBB51-DEE2-42A6-9B80-04493120BD8C}" destId="{EA6749B6-2AB2-4797-959F-3781FC959F8C}" srcOrd="0" destOrd="0" presId="urn:microsoft.com/office/officeart/2005/8/layout/target3"/>
    <dgm:cxn modelId="{0417F2CD-21A8-43C5-9C8B-B092DA00B474}" type="presOf" srcId="{CC570E80-672F-4671-8212-BFC526AE9486}" destId="{08B0A252-C236-4A65-8767-BCF05B002D9F}" srcOrd="1" destOrd="0" presId="urn:microsoft.com/office/officeart/2005/8/layout/target3"/>
    <dgm:cxn modelId="{2221FB34-310D-4638-ACAE-9ACC709E4926}" srcId="{757F3AB3-0718-4624-B441-E567A8F0AB56}" destId="{4C35D32F-0EAB-4CD7-82EE-45574DC2A586}" srcOrd="10" destOrd="0" parTransId="{A15F02C0-547C-48B3-9D05-E7F145EBF3C4}" sibTransId="{8C5711BF-38F0-4590-B6BC-B3119A33CA2E}"/>
    <dgm:cxn modelId="{A54C0119-7D06-4B8B-B80E-5CC1ABC70DD5}" srcId="{757F3AB3-0718-4624-B441-E567A8F0AB56}" destId="{059BBB51-DEE2-42A6-9B80-04493120BD8C}" srcOrd="6" destOrd="0" parTransId="{1B8F6590-6A7C-42D5-BD89-F2B3E1ED3A7B}" sibTransId="{04655F54-3723-4F1A-B6BF-92D8AEB620D2}"/>
    <dgm:cxn modelId="{99D069C8-DBF7-4C62-9326-DDDCCE189508}" type="presOf" srcId="{CC570E80-672F-4671-8212-BFC526AE9486}" destId="{16978997-6D6A-460F-A632-8587791F52DA}" srcOrd="0" destOrd="0" presId="urn:microsoft.com/office/officeart/2005/8/layout/target3"/>
    <dgm:cxn modelId="{7BC66EC3-EBD6-4F3A-99ED-9D25F66FFA51}" srcId="{757F3AB3-0718-4624-B441-E567A8F0AB56}" destId="{B651F6E3-6281-48DB-9319-2AEAFDAE7572}" srcOrd="8" destOrd="0" parTransId="{A571E265-742E-411A-ABCF-E39FDBC7528A}" sibTransId="{E33260FE-399D-481C-B2D6-3B35DD16DC84}"/>
    <dgm:cxn modelId="{D7012D17-2537-4E3B-8B04-8B656975863A}" type="presOf" srcId="{48E8D82D-1A44-4744-A71D-14BB72276BAB}" destId="{46D27E88-A0B4-408D-AC1D-35DF7EAED4E8}" srcOrd="1" destOrd="0" presId="urn:microsoft.com/office/officeart/2005/8/layout/target3"/>
    <dgm:cxn modelId="{F3C7449B-AABE-4B1C-A849-5A2D549ED7FE}" type="presOf" srcId="{48E8D82D-1A44-4744-A71D-14BB72276BAB}" destId="{5F7A6C4E-44E2-4C2B-86AC-EDF8876D907F}" srcOrd="0" destOrd="0" presId="urn:microsoft.com/office/officeart/2005/8/layout/target3"/>
    <dgm:cxn modelId="{1E79066D-63E7-4567-A846-6884132AB392}" type="presParOf" srcId="{333A1088-737F-45CB-B68E-254E46348037}" destId="{F5ABB229-8D3B-4694-996A-96F23CF14429}" srcOrd="0" destOrd="0" presId="urn:microsoft.com/office/officeart/2005/8/layout/target3"/>
    <dgm:cxn modelId="{DC6FC669-7B0F-430D-A7C5-5ECA02BEFA78}" type="presParOf" srcId="{333A1088-737F-45CB-B68E-254E46348037}" destId="{F41139FD-01EE-4571-8B17-4FB00FC51163}" srcOrd="1" destOrd="0" presId="urn:microsoft.com/office/officeart/2005/8/layout/target3"/>
    <dgm:cxn modelId="{E16B488D-9575-4038-909D-FB597A7D0840}" type="presParOf" srcId="{333A1088-737F-45CB-B68E-254E46348037}" destId="{D005CE8C-CC26-4C3E-AC11-E15060ECD759}" srcOrd="2" destOrd="0" presId="urn:microsoft.com/office/officeart/2005/8/layout/target3"/>
    <dgm:cxn modelId="{DC7E38E5-6FCD-4CC7-851F-A4067ADC0AFB}" type="presParOf" srcId="{333A1088-737F-45CB-B68E-254E46348037}" destId="{A5D36242-C2D1-4DB7-9482-C25C71E8ACBD}" srcOrd="3" destOrd="0" presId="urn:microsoft.com/office/officeart/2005/8/layout/target3"/>
    <dgm:cxn modelId="{05EF6B7C-5C6A-4549-802B-DDFF3BF44B53}" type="presParOf" srcId="{333A1088-737F-45CB-B68E-254E46348037}" destId="{DB7D36F6-6005-4C3F-BD77-542395DD8739}" srcOrd="4" destOrd="0" presId="urn:microsoft.com/office/officeart/2005/8/layout/target3"/>
    <dgm:cxn modelId="{E1F3A75D-D0AA-475D-9F84-A3260035B419}" type="presParOf" srcId="{333A1088-737F-45CB-B68E-254E46348037}" destId="{BEE417BB-133F-48DD-B06E-A839C2EB763B}" srcOrd="5" destOrd="0" presId="urn:microsoft.com/office/officeart/2005/8/layout/target3"/>
    <dgm:cxn modelId="{FE26D935-5A77-4125-8700-2E0AB3A3C163}" type="presParOf" srcId="{333A1088-737F-45CB-B68E-254E46348037}" destId="{74587242-F7D9-4063-81CE-B038DD24A341}" srcOrd="6" destOrd="0" presId="urn:microsoft.com/office/officeart/2005/8/layout/target3"/>
    <dgm:cxn modelId="{26582737-A557-436F-956C-6026636411C5}" type="presParOf" srcId="{333A1088-737F-45CB-B68E-254E46348037}" destId="{6C3837E5-568B-496F-8243-7B11572E838C}" srcOrd="7" destOrd="0" presId="urn:microsoft.com/office/officeart/2005/8/layout/target3"/>
    <dgm:cxn modelId="{55F4F685-73F4-4496-A9EE-6750DFC684ED}" type="presParOf" srcId="{333A1088-737F-45CB-B68E-254E46348037}" destId="{5F7A6C4E-44E2-4C2B-86AC-EDF8876D907F}" srcOrd="8" destOrd="0" presId="urn:microsoft.com/office/officeart/2005/8/layout/target3"/>
    <dgm:cxn modelId="{B846B682-9491-4DC7-9FB7-B03F58307D78}" type="presParOf" srcId="{333A1088-737F-45CB-B68E-254E46348037}" destId="{3A31A780-28C5-445B-94C9-91B156007E66}" srcOrd="9" destOrd="0" presId="urn:microsoft.com/office/officeart/2005/8/layout/target3"/>
    <dgm:cxn modelId="{51ECCA7A-C653-47DB-B57B-4BDF595038BF}" type="presParOf" srcId="{333A1088-737F-45CB-B68E-254E46348037}" destId="{EAA0D622-A5C4-489E-A50B-4769BFF5C85D}" srcOrd="10" destOrd="0" presId="urn:microsoft.com/office/officeart/2005/8/layout/target3"/>
    <dgm:cxn modelId="{82CD500F-41EB-4C89-9122-853C7EC82D94}" type="presParOf" srcId="{333A1088-737F-45CB-B68E-254E46348037}" destId="{16978997-6D6A-460F-A632-8587791F52DA}" srcOrd="11" destOrd="0" presId="urn:microsoft.com/office/officeart/2005/8/layout/target3"/>
    <dgm:cxn modelId="{B324CBDD-3958-48E3-B5DD-084E4A50B194}" type="presParOf" srcId="{333A1088-737F-45CB-B68E-254E46348037}" destId="{B916AEDF-B7BA-48B4-A2E4-E9ED165AE219}" srcOrd="12" destOrd="0" presId="urn:microsoft.com/office/officeart/2005/8/layout/target3"/>
    <dgm:cxn modelId="{9E9C2013-944B-47FB-B4CB-338CC988EA45}" type="presParOf" srcId="{333A1088-737F-45CB-B68E-254E46348037}" destId="{D9575EB4-BD4C-4E5D-8EC1-ADF81992D4F1}" srcOrd="13" destOrd="0" presId="urn:microsoft.com/office/officeart/2005/8/layout/target3"/>
    <dgm:cxn modelId="{8544A563-D0B1-4715-B6FD-5AFF8457897D}" type="presParOf" srcId="{333A1088-737F-45CB-B68E-254E46348037}" destId="{A881437F-8515-4666-95DB-BF6E7AF4442A}" srcOrd="14" destOrd="0" presId="urn:microsoft.com/office/officeart/2005/8/layout/target3"/>
    <dgm:cxn modelId="{1302A8BB-4CDD-44CF-B631-176789F954B4}" type="presParOf" srcId="{333A1088-737F-45CB-B68E-254E46348037}" destId="{25F266A2-35F3-4181-A870-359774DAFEA7}" srcOrd="15" destOrd="0" presId="urn:microsoft.com/office/officeart/2005/8/layout/target3"/>
    <dgm:cxn modelId="{F7F28493-736D-4C6D-91D7-0767EB07FEEB}" type="presParOf" srcId="{333A1088-737F-45CB-B68E-254E46348037}" destId="{5C64F5D7-AEB1-412A-9319-6B75C3E13DF7}" srcOrd="16" destOrd="0" presId="urn:microsoft.com/office/officeart/2005/8/layout/target3"/>
    <dgm:cxn modelId="{E0E5B410-DC9D-4FDE-ACF3-B7C001041328}" type="presParOf" srcId="{333A1088-737F-45CB-B68E-254E46348037}" destId="{2526AA2C-2308-49EA-B428-A17114AAC749}" srcOrd="17" destOrd="0" presId="urn:microsoft.com/office/officeart/2005/8/layout/target3"/>
    <dgm:cxn modelId="{71502C75-AA10-4115-808C-94B09FD3DAAA}" type="presParOf" srcId="{333A1088-737F-45CB-B68E-254E46348037}" destId="{20833CD9-A99D-401E-8101-4DAF694EDE32}" srcOrd="18" destOrd="0" presId="urn:microsoft.com/office/officeart/2005/8/layout/target3"/>
    <dgm:cxn modelId="{6023F70D-F9EC-4BEE-A031-C19FC63939C3}" type="presParOf" srcId="{333A1088-737F-45CB-B68E-254E46348037}" destId="{B4ED2185-5FAF-4E10-9ED5-EBAAE4712E23}" srcOrd="19" destOrd="0" presId="urn:microsoft.com/office/officeart/2005/8/layout/target3"/>
    <dgm:cxn modelId="{6CA7691C-762E-4BF0-9D9F-990E810A9F75}" type="presParOf" srcId="{333A1088-737F-45CB-B68E-254E46348037}" destId="{EA6749B6-2AB2-4797-959F-3781FC959F8C}" srcOrd="20" destOrd="0" presId="urn:microsoft.com/office/officeart/2005/8/layout/target3"/>
    <dgm:cxn modelId="{C52019B0-E0C4-4EBD-929D-1D129347636D}" type="presParOf" srcId="{333A1088-737F-45CB-B68E-254E46348037}" destId="{AED2198E-93D5-4001-81B4-73124B309672}" srcOrd="21" destOrd="0" presId="urn:microsoft.com/office/officeart/2005/8/layout/target3"/>
    <dgm:cxn modelId="{256F6225-F81F-4E4B-9FC7-E982CBD9C205}" type="presParOf" srcId="{333A1088-737F-45CB-B68E-254E46348037}" destId="{F8D5B28E-8022-4E9B-B659-93478AF61608}" srcOrd="22" destOrd="0" presId="urn:microsoft.com/office/officeart/2005/8/layout/target3"/>
    <dgm:cxn modelId="{A9C5B325-1C7E-4746-A012-908A1B083557}" type="presParOf" srcId="{333A1088-737F-45CB-B68E-254E46348037}" destId="{46D27E88-A0B4-408D-AC1D-35DF7EAED4E8}" srcOrd="23" destOrd="0" presId="urn:microsoft.com/office/officeart/2005/8/layout/target3"/>
    <dgm:cxn modelId="{F7D1A580-1D95-40E8-8E0D-D2776A0F12B4}" type="presParOf" srcId="{333A1088-737F-45CB-B68E-254E46348037}" destId="{08B0A252-C236-4A65-8767-BCF05B002D9F}" srcOrd="24" destOrd="0" presId="urn:microsoft.com/office/officeart/2005/8/layout/target3"/>
    <dgm:cxn modelId="{A86EA7E5-2F3C-4411-AAA4-7CB0B46B320A}" type="presParOf" srcId="{333A1088-737F-45CB-B68E-254E46348037}" destId="{26A5F431-67B1-4630-B5D8-ECA105F847EC}" srcOrd="25" destOrd="0" presId="urn:microsoft.com/office/officeart/2005/8/layout/target3"/>
    <dgm:cxn modelId="{18201E17-4FA3-4937-AC99-AB56220ACE6A}" type="presParOf" srcId="{333A1088-737F-45CB-B68E-254E46348037}" destId="{95BD87E7-4F78-449E-AF1F-20A5CFCEF9EB}" srcOrd="26" destOrd="0" presId="urn:microsoft.com/office/officeart/2005/8/layout/target3"/>
    <dgm:cxn modelId="{7C30096F-F706-4C1F-93EF-2AF70DB64CB1}" type="presParOf" srcId="{333A1088-737F-45CB-B68E-254E46348037}" destId="{9040931A-667C-4FC6-B099-A66139356508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619722" cy="26197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93203" y="0"/>
          <a:ext cx="6827043" cy="26197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93203" y="0"/>
        <a:ext cx="6827043" cy="261971"/>
      </dsp:txXfrm>
    </dsp:sp>
    <dsp:sp modelId="{DB7D36F6-6005-4C3F-BD77-542395DD8739}">
      <dsp:nvSpPr>
        <dsp:cNvPr id="0" name=""/>
        <dsp:cNvSpPr/>
      </dsp:nvSpPr>
      <dsp:spPr>
        <a:xfrm>
          <a:off x="196478" y="261971"/>
          <a:ext cx="2226764" cy="22267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EE417BB-133F-48DD-B06E-A839C2EB763B}">
      <dsp:nvSpPr>
        <dsp:cNvPr id="0" name=""/>
        <dsp:cNvSpPr/>
      </dsp:nvSpPr>
      <dsp:spPr>
        <a:xfrm>
          <a:off x="1309861" y="261971"/>
          <a:ext cx="6827043" cy="22267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9861" y="261971"/>
        <a:ext cx="6827043" cy="261971"/>
      </dsp:txXfrm>
    </dsp:sp>
    <dsp:sp modelId="{6C3837E5-568B-496F-8243-7B11572E838C}">
      <dsp:nvSpPr>
        <dsp:cNvPr id="0" name=""/>
        <dsp:cNvSpPr/>
      </dsp:nvSpPr>
      <dsp:spPr>
        <a:xfrm>
          <a:off x="392957" y="523943"/>
          <a:ext cx="1833806" cy="183380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7A6C4E-44E2-4C2B-86AC-EDF8876D907F}">
      <dsp:nvSpPr>
        <dsp:cNvPr id="0" name=""/>
        <dsp:cNvSpPr/>
      </dsp:nvSpPr>
      <dsp:spPr>
        <a:xfrm>
          <a:off x="1309861" y="523943"/>
          <a:ext cx="6827043" cy="18338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Jazyk a jazyková komunikace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9861" y="523943"/>
        <a:ext cx="6827043" cy="261971"/>
      </dsp:txXfrm>
    </dsp:sp>
    <dsp:sp modelId="{EAA0D622-A5C4-489E-A50B-4769BFF5C85D}">
      <dsp:nvSpPr>
        <dsp:cNvPr id="0" name=""/>
        <dsp:cNvSpPr/>
      </dsp:nvSpPr>
      <dsp:spPr>
        <a:xfrm>
          <a:off x="589436" y="785915"/>
          <a:ext cx="1440848" cy="14408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6978997-6D6A-460F-A632-8587791F52DA}">
      <dsp:nvSpPr>
        <dsp:cNvPr id="0" name=""/>
        <dsp:cNvSpPr/>
      </dsp:nvSpPr>
      <dsp:spPr>
        <a:xfrm>
          <a:off x="1309861" y="785915"/>
          <a:ext cx="6827043" cy="14408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1. – 3.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9861" y="785915"/>
        <a:ext cx="6827043" cy="261974"/>
      </dsp:txXfrm>
    </dsp:sp>
    <dsp:sp modelId="{D9575EB4-BD4C-4E5D-8EC1-ADF81992D4F1}">
      <dsp:nvSpPr>
        <dsp:cNvPr id="0" name=""/>
        <dsp:cNvSpPr/>
      </dsp:nvSpPr>
      <dsp:spPr>
        <a:xfrm>
          <a:off x="785917" y="1047889"/>
          <a:ext cx="1047887" cy="10478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881437F-8515-4666-95DB-BF6E7AF4442A}">
      <dsp:nvSpPr>
        <dsp:cNvPr id="0" name=""/>
        <dsp:cNvSpPr/>
      </dsp:nvSpPr>
      <dsp:spPr>
        <a:xfrm>
          <a:off x="1309861" y="1047889"/>
          <a:ext cx="6827043" cy="10478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VY_32_INOVACE_02_DUM č.16_</a:t>
          </a:r>
          <a:r>
            <a:rPr lang="cs-CZ" sz="1600" b="1" kern="1200" dirty="0" err="1" smtClean="0">
              <a:latin typeface="Times New Roman" pitchFamily="18" charset="0"/>
              <a:cs typeface="Times New Roman" pitchFamily="18" charset="0"/>
            </a:rPr>
            <a:t>Food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cs-CZ" sz="1600" b="1" kern="1200" dirty="0" err="1" smtClean="0">
              <a:latin typeface="Times New Roman" pitchFamily="18" charset="0"/>
              <a:cs typeface="Times New Roman" pitchFamily="18" charset="0"/>
            </a:rPr>
            <a:t>and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cs-CZ" sz="1600" b="1" kern="1200" dirty="0" err="1" smtClean="0">
              <a:latin typeface="Times New Roman" pitchFamily="18" charset="0"/>
              <a:cs typeface="Times New Roman" pitchFamily="18" charset="0"/>
            </a:rPr>
            <a:t>drinks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9861" y="1047889"/>
        <a:ext cx="6827043" cy="261971"/>
      </dsp:txXfrm>
    </dsp:sp>
    <dsp:sp modelId="{5C64F5D7-AEB1-412A-9319-6B75C3E13DF7}">
      <dsp:nvSpPr>
        <dsp:cNvPr id="0" name=""/>
        <dsp:cNvSpPr/>
      </dsp:nvSpPr>
      <dsp:spPr>
        <a:xfrm>
          <a:off x="982396" y="1309861"/>
          <a:ext cx="654929" cy="65492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26AA2C-2308-49EA-B428-A17114AAC749}">
      <dsp:nvSpPr>
        <dsp:cNvPr id="0" name=""/>
        <dsp:cNvSpPr/>
      </dsp:nvSpPr>
      <dsp:spPr>
        <a:xfrm>
          <a:off x="1309861" y="1309861"/>
          <a:ext cx="6827043" cy="6549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16                                     DATUM: 13.8.2012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9861" y="1309861"/>
        <a:ext cx="6827043" cy="261971"/>
      </dsp:txXfrm>
    </dsp:sp>
    <dsp:sp modelId="{B4ED2185-5FAF-4E10-9ED5-EBAAE4712E23}">
      <dsp:nvSpPr>
        <dsp:cNvPr id="0" name=""/>
        <dsp:cNvSpPr/>
      </dsp:nvSpPr>
      <dsp:spPr>
        <a:xfrm>
          <a:off x="1178875" y="1571833"/>
          <a:ext cx="261971" cy="2619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A6749B6-2AB2-4797-959F-3781FC959F8C}">
      <dsp:nvSpPr>
        <dsp:cNvPr id="0" name=""/>
        <dsp:cNvSpPr/>
      </dsp:nvSpPr>
      <dsp:spPr>
        <a:xfrm>
          <a:off x="1309861" y="1571833"/>
          <a:ext cx="6827043" cy="2619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9861" y="1571833"/>
        <a:ext cx="6827043" cy="2619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8C07A-F55C-40A5-B9E7-86298B477FFD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619594-81B9-4C58-87D6-62039F3E13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8B53401-F519-4F86-95A0-F1E141D831AA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DEBD5F0-CEA9-4059-99EB-BF5B30427A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9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jpeg"/><Relationship Id="rId7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dclipart.org/displayimage.php?album=57&amp;pos=46" TargetMode="External"/><Relationship Id="rId13" Type="http://schemas.openxmlformats.org/officeDocument/2006/relationships/hyperlink" Target="http://www.pdclipart.org/displayimage.php?album=44&amp;pos=128" TargetMode="External"/><Relationship Id="rId18" Type="http://schemas.openxmlformats.org/officeDocument/2006/relationships/hyperlink" Target="http://www.clker.com/clipart-12931.html" TargetMode="External"/><Relationship Id="rId3" Type="http://schemas.openxmlformats.org/officeDocument/2006/relationships/hyperlink" Target="http://www.clker.com/clipart-bread-bun-1.html" TargetMode="External"/><Relationship Id="rId7" Type="http://schemas.openxmlformats.org/officeDocument/2006/relationships/hyperlink" Target="http://www.clker.com/clipart-strawberry-jam.html" TargetMode="External"/><Relationship Id="rId12" Type="http://schemas.openxmlformats.org/officeDocument/2006/relationships/hyperlink" Target="http://office.microsoft.com/cs-cz/images/results.aspx?qu=hranolky&amp;ex=1" TargetMode="External"/><Relationship Id="rId17" Type="http://schemas.openxmlformats.org/officeDocument/2006/relationships/hyperlink" Target="http://office.microsoft.com/cs-cz/images/results.aspx?qu=tea&amp;ex=1" TargetMode="External"/><Relationship Id="rId2" Type="http://schemas.openxmlformats.org/officeDocument/2006/relationships/hyperlink" Target="http://office.microsoft.com/cs-cz/images/results.aspx?qu=ROHL%C3%8DK&amp;ex=1" TargetMode="External"/><Relationship Id="rId16" Type="http://schemas.openxmlformats.org/officeDocument/2006/relationships/hyperlink" Target="http://www.pdclipart.org/displayimage.php?album=43&amp;pos=20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potraviny-kreslen%C3%BD-film-zdarma-25232/" TargetMode="External"/><Relationship Id="rId11" Type="http://schemas.openxmlformats.org/officeDocument/2006/relationships/hyperlink" Target="http://www.clker.com/clipart-12559.html" TargetMode="External"/><Relationship Id="rId5" Type="http://schemas.openxmlformats.org/officeDocument/2006/relationships/hyperlink" Target="http://www.clker.com/clipart-yogurt-.html" TargetMode="External"/><Relationship Id="rId15" Type="http://schemas.openxmlformats.org/officeDocument/2006/relationships/hyperlink" Target="http://pixabay.com/cs/potraviny-sendvi%C4%8D-nab%C3%ADdka-25374" TargetMode="External"/><Relationship Id="rId10" Type="http://schemas.openxmlformats.org/officeDocument/2006/relationships/hyperlink" Target="http://office.microsoft.com/cs-cz/images/results.aspx?qu=%C4%8Dokol%C3%A1da&amp;ex=1" TargetMode="External"/><Relationship Id="rId19" Type="http://schemas.openxmlformats.org/officeDocument/2006/relationships/hyperlink" Target="http://www.pdclipart.org/displayimage.php?album=43&amp;pos=80" TargetMode="External"/><Relationship Id="rId4" Type="http://schemas.openxmlformats.org/officeDocument/2006/relationships/hyperlink" Target="http://www.clker.com/clipart-4066.html" TargetMode="External"/><Relationship Id="rId9" Type="http://schemas.openxmlformats.org/officeDocument/2006/relationships/hyperlink" Target="http://www.pdclipart.org/displayimage.php?album=42&amp;pos=348" TargetMode="External"/><Relationship Id="rId14" Type="http://schemas.openxmlformats.org/officeDocument/2006/relationships/hyperlink" Target="http://www.pdclipart.org/displayimage.php?album=42&amp;pos=27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836712"/>
          <a:ext cx="8136904" cy="2619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71800" y="3861048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∆ </a:t>
            </a:r>
            <a:r>
              <a:rPr lang="cs-CZ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Materiál je  určen pro 1., 2. a 3.ročník. Zařazení do výuky záleží na jazykové úrovni žáků.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∆ První část prezentace je určena k seznámení s novou slovní zásobou, k nácviku správné výslovnosti nebo k procvičování slovní zásoby (list č.3 – 7).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∆ Druhá část prezentace je určena k využití slovní zásoby – čtení slov, nácvik psaní slov, spojování slov a obrázků, použití členu a/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odpovědi na otázky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colour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cake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 (list č. 8 – 10).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000714"/>
                </a:solidFill>
                <a:latin typeface="Times New Roman" pitchFamily="18" charset="0"/>
                <a:cs typeface="Times New Roman" pitchFamily="18" charset="0"/>
              </a:rPr>
              <a:t>∆ Materiál </a:t>
            </a:r>
            <a:r>
              <a:rPr lang="cs-CZ" dirty="0" smtClean="0">
                <a:solidFill>
                  <a:srgbClr val="000714"/>
                </a:solidFill>
                <a:latin typeface="Times New Roman" pitchFamily="18" charset="0"/>
                <a:cs typeface="Times New Roman" pitchFamily="18" charset="0"/>
              </a:rPr>
              <a:t>se může použít také pro specifické procvičování a výuku žáků s SPU.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39752" y="1052736"/>
            <a:ext cx="6624736" cy="4680520"/>
          </a:xfrm>
        </p:spPr>
        <p:txBody>
          <a:bodyPr>
            <a:noAutofit/>
          </a:bodyPr>
          <a:lstStyle/>
          <a:p>
            <a:r>
              <a:rPr lang="cs-CZ" sz="8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8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80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food</a:t>
            </a:r>
            <a:r>
              <a:rPr lang="cs-CZ" sz="8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8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8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80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8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8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8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sz="8000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drinks</a:t>
            </a:r>
            <a:r>
              <a:rPr lang="cs-CZ" sz="8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8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8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cs-CZ" sz="80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roissanty,domácnost,housky,jídlo,kávy,misky,nápoje,rohlíky,šálk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3717032"/>
            <a:ext cx="2664297" cy="26642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064896" cy="10081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96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96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food</a:t>
            </a:r>
            <a:endParaRPr lang="cs-CZ" sz="9600" b="1" dirty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24744"/>
            <a:ext cx="8424936" cy="534920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bread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						    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roll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butter</a:t>
            </a: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yoghurt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						 jam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egg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							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					     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</a:p>
          <a:p>
            <a:pPr>
              <a:buNone/>
            </a:pP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</a:p>
          <a:p>
            <a:pPr>
              <a:buNone/>
            </a:pPr>
            <a:endParaRPr lang="cs-CZ" sz="5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Marta\Desktop\bread-bun-m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132856"/>
            <a:ext cx="2736304" cy="1165462"/>
          </a:xfrm>
          <a:prstGeom prst="rect">
            <a:avLst/>
          </a:prstGeom>
          <a:noFill/>
        </p:spPr>
      </p:pic>
      <p:pic>
        <p:nvPicPr>
          <p:cNvPr id="6" name="Picture 5" descr="C:\Users\Marta\Desktop\1194986277485090502mcoon_01.svg.me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653136"/>
            <a:ext cx="1124051" cy="2016224"/>
          </a:xfrm>
          <a:prstGeom prst="rect">
            <a:avLst/>
          </a:prstGeom>
          <a:noFill/>
        </p:spPr>
      </p:pic>
      <p:pic>
        <p:nvPicPr>
          <p:cNvPr id="11" name="Picture 4" descr="C:\Users\Marta\Desktop\yogurt-md[1].png"/>
          <p:cNvPicPr>
            <a:picLocks noChangeAspect="1" noChangeArrowheads="1"/>
          </p:cNvPicPr>
          <p:nvPr/>
        </p:nvPicPr>
        <p:blipFill>
          <a:blip r:embed="rId4" cstate="print"/>
          <a:srcRect l="10273"/>
          <a:stretch>
            <a:fillRect/>
          </a:stretch>
        </p:blipFill>
        <p:spPr bwMode="auto">
          <a:xfrm>
            <a:off x="2843808" y="3356992"/>
            <a:ext cx="1257936" cy="1728192"/>
          </a:xfrm>
          <a:prstGeom prst="rect">
            <a:avLst/>
          </a:prstGeom>
          <a:noFill/>
        </p:spPr>
      </p:pic>
      <p:pic>
        <p:nvPicPr>
          <p:cNvPr id="12" name="Picture 2" descr="chléb,croissanty,potraviny,rohlíky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1916832"/>
            <a:ext cx="1656184" cy="1656184"/>
          </a:xfrm>
          <a:prstGeom prst="rect">
            <a:avLst/>
          </a:prstGeom>
          <a:noFill/>
        </p:spPr>
      </p:pic>
      <p:pic>
        <p:nvPicPr>
          <p:cNvPr id="9" name="Picture 4" descr="C:\Users\Marta\Desktop\food-25232_640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707904" y="1340768"/>
            <a:ext cx="1895872" cy="1623340"/>
          </a:xfrm>
          <a:prstGeom prst="rect">
            <a:avLst/>
          </a:prstGeom>
          <a:noFill/>
        </p:spPr>
      </p:pic>
      <p:pic>
        <p:nvPicPr>
          <p:cNvPr id="10" name="Picture 3" descr="C:\Users\Marta\Desktop\strawberry-jam-md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4581128"/>
            <a:ext cx="1205475" cy="19869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219256" cy="61412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cake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lollipop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chocolate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ice</a:t>
            </a: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cream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pink cak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539552" y="1412776"/>
            <a:ext cx="3386919" cy="2088232"/>
          </a:xfrm>
          <a:prstGeom prst="rect">
            <a:avLst/>
          </a:prstGeom>
          <a:noFill/>
        </p:spPr>
      </p:pic>
      <p:pic>
        <p:nvPicPr>
          <p:cNvPr id="5" name="Picture 6" descr="crystal lolipop purpl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836712"/>
            <a:ext cx="1728191" cy="1896302"/>
          </a:xfrm>
          <a:prstGeom prst="rect">
            <a:avLst/>
          </a:prstGeom>
          <a:noFill/>
        </p:spPr>
      </p:pic>
      <p:pic>
        <p:nvPicPr>
          <p:cNvPr id="9" name="Picture 2" descr="C:\Users\Marta\Desktop\11954460682025689933Machovka_ice_cream1.svg.me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420888"/>
            <a:ext cx="1224136" cy="2643423"/>
          </a:xfrm>
          <a:prstGeom prst="rect">
            <a:avLst/>
          </a:prstGeom>
          <a:noFill/>
        </p:spPr>
      </p:pic>
      <p:pic>
        <p:nvPicPr>
          <p:cNvPr id="10" name="Picture 4" descr="bonbóny,čokoládové tyčinky,hoštění,pamlsky,potraviny,sladkosti,zákusky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048" b="23809"/>
          <a:stretch>
            <a:fillRect/>
          </a:stretch>
        </p:blipFill>
        <p:spPr bwMode="auto">
          <a:xfrm>
            <a:off x="1331640" y="4797152"/>
            <a:ext cx="3024336" cy="17281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075240" cy="6141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hamburger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 pizza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hot</a:t>
            </a: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dog 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   chips</a:t>
            </a:r>
          </a:p>
          <a:p>
            <a:pPr>
              <a:buNone/>
            </a:pP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5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potraviny, sendvič, nabídka, kreslený film, horké, p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293096"/>
            <a:ext cx="2814358" cy="1728192"/>
          </a:xfrm>
          <a:prstGeom prst="rect">
            <a:avLst/>
          </a:prstGeom>
          <a:noFill/>
        </p:spPr>
      </p:pic>
      <p:pic>
        <p:nvPicPr>
          <p:cNvPr id="5" name="Picture 4" descr="chicken burger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268760"/>
            <a:ext cx="2088232" cy="1806322"/>
          </a:xfrm>
          <a:prstGeom prst="rect">
            <a:avLst/>
          </a:prstGeom>
          <a:noFill/>
        </p:spPr>
      </p:pic>
      <p:pic>
        <p:nvPicPr>
          <p:cNvPr id="6" name="Picture 12" descr="pizza slice pep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1340768"/>
            <a:ext cx="3024336" cy="2006934"/>
          </a:xfrm>
          <a:prstGeom prst="rect">
            <a:avLst/>
          </a:prstGeom>
          <a:noFill/>
        </p:spPr>
      </p:pic>
      <p:pic>
        <p:nvPicPr>
          <p:cNvPr id="7" name="Picture 6" descr="bramborové hranolky,brambory,hranolky,opečené brambory,potraviny,rychlé občerstvení,večeř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4077072"/>
            <a:ext cx="2160241" cy="21602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8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cs-CZ" sz="88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drinks</a:t>
            </a:r>
            <a:endParaRPr lang="cs-CZ" sz="88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milk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tea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juice</a:t>
            </a:r>
            <a:endParaRPr lang="cs-CZ" sz="54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5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cs-CZ" sz="5400" b="1" dirty="0" err="1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lemonade</a:t>
            </a:r>
            <a:endParaRPr lang="cs-CZ" sz="5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 descr="glass of milk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2492896"/>
            <a:ext cx="2016224" cy="1726393"/>
          </a:xfrm>
          <a:prstGeom prst="rect">
            <a:avLst/>
          </a:prstGeom>
          <a:noFill/>
        </p:spPr>
      </p:pic>
      <p:pic>
        <p:nvPicPr>
          <p:cNvPr id="5" name="Picture 6" descr="C:\Users\Marta\Desktop\11970883011781820066Gerald_G_Fast_Food_Drinks_(FF_Menu).svg.me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077072"/>
            <a:ext cx="1627244" cy="2376264"/>
          </a:xfrm>
          <a:prstGeom prst="rect">
            <a:avLst/>
          </a:prstGeom>
          <a:noFill/>
        </p:spPr>
      </p:pic>
      <p:pic>
        <p:nvPicPr>
          <p:cNvPr id="6" name="Picture 10" descr="lemonad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192" y="3573016"/>
            <a:ext cx="2376264" cy="2376264"/>
          </a:xfrm>
          <a:prstGeom prst="rect">
            <a:avLst/>
          </a:prstGeom>
          <a:noFill/>
        </p:spPr>
      </p:pic>
      <p:pic>
        <p:nvPicPr>
          <p:cNvPr id="7" name="Picture 2" descr="bonbón,bonbóny,čaje,čajové sáčky,čajové šálky,čajové sušenky,horké nápoje,horký nápoj,madlenky,nápoje,pekařské výrobky,pohoštění,potraviny,šálky,sladkosti,sušenky,večeř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556792"/>
            <a:ext cx="2160240" cy="216023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Slož slova.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980728"/>
            <a:ext cx="8352928" cy="54932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			   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klmi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zzapi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  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milk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pizza</a:t>
            </a:r>
          </a:p>
          <a:p>
            <a:pPr>
              <a:buNone/>
            </a:pP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  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maj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lillopop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   jam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lollipop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  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cei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reamc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cejui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  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ice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cream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juice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 </a:t>
            </a:r>
          </a:p>
          <a:p>
            <a:pPr>
              <a:buNone/>
            </a:pP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 </a:t>
            </a:r>
            <a:endParaRPr lang="cs-CZ" sz="4000" b="1" dirty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 descr="glass of milk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1052736"/>
            <a:ext cx="1656184" cy="1418109"/>
          </a:xfrm>
          <a:prstGeom prst="rect">
            <a:avLst/>
          </a:prstGeom>
          <a:noFill/>
        </p:spPr>
      </p:pic>
      <p:pic>
        <p:nvPicPr>
          <p:cNvPr id="5" name="Picture 12" descr="pizza slice pep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9992" y="1196752"/>
            <a:ext cx="1844704" cy="1224136"/>
          </a:xfrm>
          <a:prstGeom prst="rect">
            <a:avLst/>
          </a:prstGeom>
          <a:noFill/>
        </p:spPr>
      </p:pic>
      <p:pic>
        <p:nvPicPr>
          <p:cNvPr id="6" name="Picture 3" descr="C:\Users\Marta\Desktop\strawberry-jam-m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3" y="2780929"/>
            <a:ext cx="936104" cy="1542926"/>
          </a:xfrm>
          <a:prstGeom prst="rect">
            <a:avLst/>
          </a:prstGeom>
          <a:noFill/>
        </p:spPr>
      </p:pic>
      <p:pic>
        <p:nvPicPr>
          <p:cNvPr id="7" name="Picture 6" descr="C:\Users\Marta\Desktop\11970883011781820066Gerald_G_Fast_Food_Drinks_(FF_Menu).svg.med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293096"/>
            <a:ext cx="1232761" cy="1800200"/>
          </a:xfrm>
          <a:prstGeom prst="rect">
            <a:avLst/>
          </a:prstGeom>
          <a:noFill/>
        </p:spPr>
      </p:pic>
      <p:pic>
        <p:nvPicPr>
          <p:cNvPr id="8" name="Picture 2" descr="C:\Users\Marta\Desktop\11954460682025689933Machovka_ice_cream1.svg.med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581128"/>
            <a:ext cx="866996" cy="1872208"/>
          </a:xfrm>
          <a:prstGeom prst="rect">
            <a:avLst/>
          </a:prstGeom>
          <a:noFill/>
        </p:spPr>
      </p:pic>
      <p:pic>
        <p:nvPicPr>
          <p:cNvPr id="9" name="Picture 6" descr="crystal lolipop purple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32040" y="2636912"/>
            <a:ext cx="1368152" cy="1501240"/>
          </a:xfrm>
          <a:prstGeom prst="rect">
            <a:avLst/>
          </a:prstGeom>
          <a:noFill/>
        </p:spPr>
      </p:pic>
      <p:sp>
        <p:nvSpPr>
          <p:cNvPr id="10" name="Zaoblený obdélník 9"/>
          <p:cNvSpPr/>
          <p:nvPr/>
        </p:nvSpPr>
        <p:spPr>
          <a:xfrm>
            <a:off x="2411760" y="1844824"/>
            <a:ext cx="1440160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516216" y="1844824"/>
            <a:ext cx="144016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2411760" y="3861048"/>
            <a:ext cx="12961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588224" y="3933056"/>
            <a:ext cx="1800200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2411760" y="5949280"/>
            <a:ext cx="2376264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6516216" y="5877272"/>
            <a:ext cx="1368152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Spoj slovo a obrázek.  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764704"/>
            <a:ext cx="8424936" cy="570924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bread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tea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roll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hot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dog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lemonade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chips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yoghurt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cake</a:t>
            </a: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</a:p>
          <a:p>
            <a:pPr>
              <a:buNone/>
            </a:pP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		</a:t>
            </a:r>
            <a:endParaRPr lang="cs-CZ" sz="4000" b="1" dirty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Marta\Desktop\bread-bun-m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7" y="2636912"/>
            <a:ext cx="2016224" cy="858761"/>
          </a:xfrm>
          <a:prstGeom prst="rect">
            <a:avLst/>
          </a:prstGeom>
          <a:noFill/>
        </p:spPr>
      </p:pic>
      <p:pic>
        <p:nvPicPr>
          <p:cNvPr id="5" name="Picture 2" descr="chléb,croissanty,potraviny,rohlíky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332656"/>
            <a:ext cx="1656184" cy="1656184"/>
          </a:xfrm>
          <a:prstGeom prst="rect">
            <a:avLst/>
          </a:prstGeom>
          <a:noFill/>
        </p:spPr>
      </p:pic>
      <p:pic>
        <p:nvPicPr>
          <p:cNvPr id="6" name="Picture 4" descr="C:\Users\Marta\Desktop\yogurt-md[1].png"/>
          <p:cNvPicPr>
            <a:picLocks noChangeAspect="1" noChangeArrowheads="1"/>
          </p:cNvPicPr>
          <p:nvPr/>
        </p:nvPicPr>
        <p:blipFill>
          <a:blip r:embed="rId4" cstate="print"/>
          <a:srcRect l="10273"/>
          <a:stretch>
            <a:fillRect/>
          </a:stretch>
        </p:blipFill>
        <p:spPr bwMode="auto">
          <a:xfrm>
            <a:off x="7236296" y="2996952"/>
            <a:ext cx="1257936" cy="1728192"/>
          </a:xfrm>
          <a:prstGeom prst="rect">
            <a:avLst/>
          </a:prstGeom>
          <a:noFill/>
        </p:spPr>
      </p:pic>
      <p:pic>
        <p:nvPicPr>
          <p:cNvPr id="7" name="Picture 2" descr="pink cak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95536" y="3861048"/>
            <a:ext cx="2016224" cy="1243119"/>
          </a:xfrm>
          <a:prstGeom prst="rect">
            <a:avLst/>
          </a:prstGeom>
          <a:noFill/>
        </p:spPr>
      </p:pic>
      <p:pic>
        <p:nvPicPr>
          <p:cNvPr id="8" name="Picture 4" descr="potraviny, sendvič, nabídka, kreslený film, horké, p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5013176"/>
            <a:ext cx="2160240" cy="1326523"/>
          </a:xfrm>
          <a:prstGeom prst="rect">
            <a:avLst/>
          </a:prstGeom>
          <a:noFill/>
        </p:spPr>
      </p:pic>
      <p:pic>
        <p:nvPicPr>
          <p:cNvPr id="9" name="Picture 6" descr="bramborové hranolky,brambory,hranolky,opečené brambory,potraviny,rychlé občerstvení,večeře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2132856"/>
            <a:ext cx="1296144" cy="1296143"/>
          </a:xfrm>
          <a:prstGeom prst="rect">
            <a:avLst/>
          </a:prstGeom>
          <a:noFill/>
        </p:spPr>
      </p:pic>
      <p:pic>
        <p:nvPicPr>
          <p:cNvPr id="10" name="Picture 10" descr="lemonade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4869160"/>
            <a:ext cx="1728192" cy="1728192"/>
          </a:xfrm>
          <a:prstGeom prst="rect">
            <a:avLst/>
          </a:prstGeom>
          <a:noFill/>
        </p:spPr>
      </p:pic>
      <p:pic>
        <p:nvPicPr>
          <p:cNvPr id="11" name="Picture 2" descr="bonbón,bonbóny,čaje,čajové sáčky,čajové šálky,čajové sušenky,horké nápoje,horký nápoj,madlenky,nápoje,pekařské výrobky,pohoštění,potraviny,šálky,sladkosti,sušenky,večeř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908720"/>
            <a:ext cx="1584176" cy="1584175"/>
          </a:xfrm>
          <a:prstGeom prst="rect">
            <a:avLst/>
          </a:prstGeom>
          <a:noFill/>
        </p:spPr>
      </p:pic>
      <p:cxnSp>
        <p:nvCxnSpPr>
          <p:cNvPr id="13" name="Přímá spojovací šipka 12"/>
          <p:cNvCxnSpPr/>
          <p:nvPr/>
        </p:nvCxnSpPr>
        <p:spPr>
          <a:xfrm flipH="1">
            <a:off x="2771800" y="1268760"/>
            <a:ext cx="1224136" cy="12961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H="1" flipV="1">
            <a:off x="2483768" y="1628800"/>
            <a:ext cx="1656184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4788024" y="1196752"/>
            <a:ext cx="1800200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5652120" y="3356992"/>
            <a:ext cx="1800200" cy="15121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H="1">
            <a:off x="2915816" y="4005064"/>
            <a:ext cx="1008112" cy="10801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endCxn id="9" idx="2"/>
          </p:cNvCxnSpPr>
          <p:nvPr/>
        </p:nvCxnSpPr>
        <p:spPr>
          <a:xfrm flipV="1">
            <a:off x="5004048" y="3428999"/>
            <a:ext cx="1512168" cy="12241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flipV="1">
            <a:off x="5652120" y="4077072"/>
            <a:ext cx="1800200" cy="11521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flipH="1" flipV="1">
            <a:off x="1187624" y="5157192"/>
            <a:ext cx="2808312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 fontScale="90000"/>
          </a:bodyPr>
          <a:lstStyle/>
          <a:p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colour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cake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980728"/>
            <a:ext cx="8424936" cy="54932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cake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pink.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      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chocolate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brown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lollipop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violet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          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jam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milk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white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   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juice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4000" b="1" dirty="0" smtClean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 smtClean="0">
                <a:solidFill>
                  <a:srgbClr val="14CE26"/>
                </a:solidFill>
                <a:latin typeface="Times New Roman" pitchFamily="18" charset="0"/>
                <a:cs typeface="Times New Roman" pitchFamily="18" charset="0"/>
              </a:rPr>
              <a:t>			 </a:t>
            </a:r>
            <a:endParaRPr lang="cs-CZ" sz="4000" b="1" dirty="0">
              <a:solidFill>
                <a:srgbClr val="14CE2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pink cak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23528" y="1052736"/>
            <a:ext cx="1728192" cy="1065531"/>
          </a:xfrm>
          <a:prstGeom prst="rect">
            <a:avLst/>
          </a:prstGeom>
          <a:noFill/>
        </p:spPr>
      </p:pic>
      <p:pic>
        <p:nvPicPr>
          <p:cNvPr id="5" name="Picture 3" descr="C:\Users\Marta\Desktop\strawberry-jam-m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780928"/>
            <a:ext cx="1008112" cy="1661613"/>
          </a:xfrm>
          <a:prstGeom prst="rect">
            <a:avLst/>
          </a:prstGeom>
          <a:noFill/>
        </p:spPr>
      </p:pic>
      <p:pic>
        <p:nvPicPr>
          <p:cNvPr id="6" name="Picture 6" descr="crystal lolipop purpl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2780928"/>
            <a:ext cx="1368152" cy="1501240"/>
          </a:xfrm>
          <a:prstGeom prst="rect">
            <a:avLst/>
          </a:prstGeom>
          <a:noFill/>
        </p:spPr>
      </p:pic>
      <p:pic>
        <p:nvPicPr>
          <p:cNvPr id="7" name="Picture 6" descr="C:\Users\Marta\Desktop\11970883011781820066Gerald_G_Fast_Food_Drinks_(FF_Menu).svg.med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725144"/>
            <a:ext cx="1251513" cy="1827584"/>
          </a:xfrm>
          <a:prstGeom prst="rect">
            <a:avLst/>
          </a:prstGeom>
          <a:noFill/>
        </p:spPr>
      </p:pic>
      <p:pic>
        <p:nvPicPr>
          <p:cNvPr id="8" name="Picture 4" descr="bonbóny,čokoládové tyčinky,hoštění,pamlsky,potraviny,sladkosti,zákusky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048" b="23809"/>
          <a:stretch>
            <a:fillRect/>
          </a:stretch>
        </p:blipFill>
        <p:spPr bwMode="auto">
          <a:xfrm>
            <a:off x="6660232" y="908720"/>
            <a:ext cx="2088232" cy="1193275"/>
          </a:xfrm>
          <a:prstGeom prst="rect">
            <a:avLst/>
          </a:prstGeom>
          <a:noFill/>
        </p:spPr>
      </p:pic>
      <p:pic>
        <p:nvPicPr>
          <p:cNvPr id="10" name="Picture 8" descr="glass of milk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4653136"/>
            <a:ext cx="1656184" cy="1418109"/>
          </a:xfrm>
          <a:prstGeom prst="rect">
            <a:avLst/>
          </a:prstGeom>
          <a:noFill/>
        </p:spPr>
      </p:pic>
      <p:sp>
        <p:nvSpPr>
          <p:cNvPr id="11" name="Zaoblený obdélník 10"/>
          <p:cNvSpPr/>
          <p:nvPr/>
        </p:nvSpPr>
        <p:spPr>
          <a:xfrm>
            <a:off x="4355976" y="1124744"/>
            <a:ext cx="1656184" cy="54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203848" y="1772816"/>
            <a:ext cx="4104456" cy="54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2123728" y="3140968"/>
            <a:ext cx="4752528" cy="54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3635896" y="3861048"/>
            <a:ext cx="3384376" cy="54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2123728" y="5229200"/>
            <a:ext cx="4032448" cy="54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2699792" y="5949280"/>
            <a:ext cx="3816424" cy="54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8568952" cy="58326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ČAJ A PEČIVO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http://office.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cs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-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cz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images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results.aspx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?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qu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=ROHL%C3%8DK&amp;ex=1#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ai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:MC900290653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CHLEBA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clker.com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clipart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-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bread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-bun-1.html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ROHLÍK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http://office.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cs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-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cz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images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results.aspx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?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qu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=ROHL%C3%8DK&amp;ex=1#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ai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:MC900197516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VEJCE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clker.com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clipart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-4066.html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JOGURT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clker.com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clipart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-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yogurt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-.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html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MÁSLO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http://pixabay.com/cs/potraviny-kreslen%C3%BD-film-zdarma-25232/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DŽEM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clker.com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clipart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-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strawberry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-jam.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html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DORT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pdclipart.org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displayimage.php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?album=57&amp;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pos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=46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LÍZÁTKO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pdclipart.org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displayimage.php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?album=42&amp;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pos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=348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ČOKOLÁDA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http://office.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microsoft.com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cs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-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cz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images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results.aspx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?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qu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=%C4%8Dokol%C3%A1da&amp;ex=1#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ai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:MC900215937|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ZMRZLINA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clker.com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clipart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-12559.html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HRANOLKY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http://office.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microsoft.com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cs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-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cz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images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results.aspx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?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qu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=hranolky&amp;ex=1#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ai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:MC900413448|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PIZZA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pdclipart.org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displayimage.php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3"/>
              </a:rPr>
              <a:t>?album=44&amp;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pos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3"/>
              </a:rPr>
              <a:t>=128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HAMBURGER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4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pdclipart.org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4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displayimage.php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4"/>
              </a:rPr>
              <a:t>?album=42&amp;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pos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4"/>
              </a:rPr>
              <a:t>=278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HOT DOG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5"/>
              </a:rPr>
              <a:t>http://pixabay.com/cs/potraviny-sendvi%C4%8D-nab%C3%ADdka-25374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LIMONÁDA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6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6"/>
              </a:rPr>
              <a:t>pdclipart.org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6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6"/>
              </a:rPr>
              <a:t>displayimage.php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6"/>
              </a:rPr>
              <a:t>?album=43&amp;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6"/>
              </a:rPr>
              <a:t>pos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6"/>
              </a:rPr>
              <a:t>=209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ČAJ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7"/>
              </a:rPr>
              <a:t>http://office.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microsoft.com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7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cs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7"/>
              </a:rPr>
              <a:t>-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cz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7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images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7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results.aspx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7"/>
              </a:rPr>
              <a:t>?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qu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7"/>
              </a:rPr>
              <a:t>=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tea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7"/>
              </a:rPr>
              <a:t>&amp;ex=1#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ai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7"/>
              </a:rPr>
              <a:t>:MC900413224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DŽUS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8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8"/>
              </a:rPr>
              <a:t>clker.com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8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8"/>
              </a:rPr>
              <a:t>clipart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8"/>
              </a:rPr>
              <a:t>-12931.html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MLÉKO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9"/>
              </a:rPr>
              <a:t>http://www.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pdclipart.org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9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displayimage.php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9"/>
              </a:rPr>
              <a:t>?album=43&amp;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pos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9"/>
              </a:rPr>
              <a:t>=80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677</TotalTime>
  <Words>323</Words>
  <Application>Microsoft Office PowerPoint</Application>
  <PresentationFormat>Předvádění na obrazovce (4:3)</PresentationFormat>
  <Paragraphs>115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Snímek 1</vt:lpstr>
      <vt:lpstr>ANOTACE</vt:lpstr>
      <vt:lpstr> food          and             drinks          </vt:lpstr>
      <vt:lpstr>          food</vt:lpstr>
      <vt:lpstr>Snímek 5</vt:lpstr>
      <vt:lpstr>Snímek 6</vt:lpstr>
      <vt:lpstr>         drinks</vt:lpstr>
      <vt:lpstr>Slož slova.</vt:lpstr>
      <vt:lpstr>Spoj slovo a obrázek.  </vt:lpstr>
      <vt:lpstr>What colour is this cake?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</dc:title>
  <dc:creator>Marta</dc:creator>
  <cp:lastModifiedBy>Marta</cp:lastModifiedBy>
  <cp:revision>75</cp:revision>
  <dcterms:created xsi:type="dcterms:W3CDTF">2012-08-13T10:45:25Z</dcterms:created>
  <dcterms:modified xsi:type="dcterms:W3CDTF">2013-01-01T20:48:31Z</dcterms:modified>
</cp:coreProperties>
</file>