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3"/>
  </p:notesMasterIdLst>
  <p:sldIdLst>
    <p:sldId id="266" r:id="rId2"/>
    <p:sldId id="267" r:id="rId3"/>
    <p:sldId id="256" r:id="rId4"/>
    <p:sldId id="257" r:id="rId5"/>
    <p:sldId id="261" r:id="rId6"/>
    <p:sldId id="262" r:id="rId7"/>
    <p:sldId id="264" r:id="rId8"/>
    <p:sldId id="259" r:id="rId9"/>
    <p:sldId id="263" r:id="rId10"/>
    <p:sldId id="265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569" autoAdjust="0"/>
  </p:normalViewPr>
  <p:slideViewPr>
    <p:cSldViewPr>
      <p:cViewPr varScale="1">
        <p:scale>
          <a:sx n="57" d="100"/>
          <a:sy n="57" d="100"/>
        </p:scale>
        <p:origin x="-144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EF28637C-25CE-468A-9199-E054DDE44B31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B97D3C6E-DD14-4D42-9DF7-F92DC6A1B1FA}" type="parTrans" cxnId="{88FF7264-2426-4BA9-B452-4396D330710F}">
      <dgm:prSet/>
      <dgm:spPr/>
      <dgm:t>
        <a:bodyPr/>
        <a:lstStyle/>
        <a:p>
          <a:endParaRPr lang="cs-CZ"/>
        </a:p>
      </dgm:t>
    </dgm:pt>
    <dgm:pt modelId="{15B349B8-5FAD-4865-A120-EAE30FD92063}" type="sibTrans" cxnId="{88FF7264-2426-4BA9-B452-4396D330710F}">
      <dgm:prSet/>
      <dgm:spPr/>
      <dgm:t>
        <a:bodyPr/>
        <a:lstStyle/>
        <a:p>
          <a:endParaRPr lang="cs-CZ"/>
        </a:p>
      </dgm:t>
    </dgm:pt>
    <dgm:pt modelId="{862CF75E-47C1-43B5-AF3F-4C2E6C3AF5FB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VZDĚLÁVACÍ OBLAST: Jazyk a jazyková komunikace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805BEF00-8BA9-4243-A186-889C01CCA9AB}" type="parTrans" cxnId="{52D967B2-5E77-4065-B74E-9433E7BD59E1}">
      <dgm:prSet/>
      <dgm:spPr/>
      <dgm:t>
        <a:bodyPr/>
        <a:lstStyle/>
        <a:p>
          <a:endParaRPr lang="cs-CZ"/>
        </a:p>
      </dgm:t>
    </dgm:pt>
    <dgm:pt modelId="{8766AF7C-F6D5-43C4-8232-25FD8E25EA97}" type="sibTrans" cxnId="{52D967B2-5E77-4065-B74E-9433E7BD59E1}">
      <dgm:prSet/>
      <dgm:spPr/>
      <dgm:t>
        <a:bodyPr/>
        <a:lstStyle/>
        <a:p>
          <a:endParaRPr lang="cs-CZ"/>
        </a:p>
      </dgm:t>
    </dgm:pt>
    <dgm:pt modelId="{844C4FF2-3986-4DD0-BC8E-8FD429F46C0C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PRO ROČNÍK: 1. – 3.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C793426F-0DB4-4C67-B181-AD2274B598B5}" type="parTrans" cxnId="{D00F6527-1E30-4401-8F52-C25A40174A49}">
      <dgm:prSet/>
      <dgm:spPr/>
      <dgm:t>
        <a:bodyPr/>
        <a:lstStyle/>
        <a:p>
          <a:endParaRPr lang="cs-CZ"/>
        </a:p>
      </dgm:t>
    </dgm:pt>
    <dgm:pt modelId="{077A5126-85E4-4BF9-A510-57856B5F841F}" type="sibTrans" cxnId="{D00F6527-1E30-4401-8F52-C25A40174A49}">
      <dgm:prSet/>
      <dgm:spPr/>
      <dgm:t>
        <a:bodyPr/>
        <a:lstStyle/>
        <a:p>
          <a:endParaRPr lang="cs-CZ"/>
        </a:p>
      </dgm:t>
    </dgm:pt>
    <dgm:pt modelId="{A3103A2C-5593-4783-93F8-FAC97F632DF9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MATERIÁLU: VY_32_INOVACE_02_DUM č.19_</a:t>
          </a:r>
          <a:r>
            <a:rPr lang="cs-CZ" sz="1600" b="1" dirty="0" err="1" smtClean="0">
              <a:latin typeface="Times New Roman" pitchFamily="18" charset="0"/>
              <a:cs typeface="Times New Roman" pitchFamily="18" charset="0"/>
            </a:rPr>
            <a:t>Halloween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4D115810-FBA6-49E4-86E3-8CBB5C4AA43B}" type="parTrans" cxnId="{0E907C27-76C0-41BF-9178-770D673146A7}">
      <dgm:prSet/>
      <dgm:spPr/>
      <dgm:t>
        <a:bodyPr/>
        <a:lstStyle/>
        <a:p>
          <a:endParaRPr lang="cs-CZ"/>
        </a:p>
      </dgm:t>
    </dgm:pt>
    <dgm:pt modelId="{78811D02-0C00-4345-851D-278CD9E4E395}" type="sibTrans" cxnId="{0E907C27-76C0-41BF-9178-770D673146A7}">
      <dgm:prSet/>
      <dgm:spPr/>
      <dgm:t>
        <a:bodyPr/>
        <a:lstStyle/>
        <a:p>
          <a:endParaRPr lang="cs-CZ"/>
        </a:p>
      </dgm:t>
    </dgm:pt>
    <dgm:pt modelId="{A2AA8DCC-C439-42DF-813E-59A8F33BD014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ČÍSLO MATERIÁLU: 19                                     DATUM: 2.8.2012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AF6CA425-0CA4-4C6D-B909-C644FD932FE9}" type="parTrans" cxnId="{BB020CAD-5A09-4ED0-894E-3DB263C55399}">
      <dgm:prSet/>
      <dgm:spPr/>
      <dgm:t>
        <a:bodyPr/>
        <a:lstStyle/>
        <a:p>
          <a:endParaRPr lang="cs-CZ"/>
        </a:p>
      </dgm:t>
    </dgm:pt>
    <dgm:pt modelId="{EEAB0DF2-A5CF-4DAC-AF6C-AD8934007D3D}" type="sibTrans" cxnId="{BB020CAD-5A09-4ED0-894E-3DB263C55399}">
      <dgm:prSet/>
      <dgm:spPr/>
      <dgm:t>
        <a:bodyPr/>
        <a:lstStyle/>
        <a:p>
          <a:endParaRPr lang="cs-CZ"/>
        </a:p>
      </dgm:t>
    </dgm:pt>
    <dgm:pt modelId="{B216A0C8-59E1-422C-876E-D34D74CD75A4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69D0DFF6-9705-4F98-9393-9FB680A41701}" type="parTrans" cxnId="{DB818190-EA42-4500-BB06-8D526657D741}">
      <dgm:prSet/>
      <dgm:spPr/>
      <dgm:t>
        <a:bodyPr/>
        <a:lstStyle/>
        <a:p>
          <a:endParaRPr lang="cs-CZ"/>
        </a:p>
      </dgm:t>
    </dgm:pt>
    <dgm:pt modelId="{DA305D7F-2284-48C0-B93D-E41FFE837A9D}" type="sibTrans" cxnId="{DB818190-EA42-4500-BB06-8D526657D74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A2E2D5C7-9D61-4907-BDE5-4C137B48F7D6}" type="pres">
      <dgm:prSet presAssocID="{EF28637C-25CE-468A-9199-E054DDE44B31}" presName="vertSpace2" presStyleLbl="node1" presStyleIdx="0" presStyleCnt="7"/>
      <dgm:spPr/>
    </dgm:pt>
    <dgm:pt modelId="{06021AAD-C4E6-4027-888F-71CD383A691A}" type="pres">
      <dgm:prSet presAssocID="{EF28637C-25CE-468A-9199-E054DDE44B31}" presName="circle2" presStyleLbl="node1" presStyleIdx="1" presStyleCnt="7"/>
      <dgm:spPr/>
    </dgm:pt>
    <dgm:pt modelId="{33C93729-9DFC-417B-A5C9-4F11D2640B89}" type="pres">
      <dgm:prSet presAssocID="{EF28637C-25CE-468A-9199-E054DDE44B31}" presName="rect2" presStyleLbl="alignAcc1" presStyleIdx="1" presStyleCnt="7"/>
      <dgm:spPr/>
      <dgm:t>
        <a:bodyPr/>
        <a:lstStyle/>
        <a:p>
          <a:endParaRPr lang="cs-CZ"/>
        </a:p>
      </dgm:t>
    </dgm:pt>
    <dgm:pt modelId="{43DD5BB6-CB16-4D0C-801C-FF1B5F988A58}" type="pres">
      <dgm:prSet presAssocID="{862CF75E-47C1-43B5-AF3F-4C2E6C3AF5FB}" presName="vertSpace3" presStyleLbl="node1" presStyleIdx="1" presStyleCnt="7"/>
      <dgm:spPr/>
    </dgm:pt>
    <dgm:pt modelId="{4FF91569-27D6-4644-ABBD-0D9AF97D1DED}" type="pres">
      <dgm:prSet presAssocID="{862CF75E-47C1-43B5-AF3F-4C2E6C3AF5FB}" presName="circle3" presStyleLbl="node1" presStyleIdx="2" presStyleCnt="7"/>
      <dgm:spPr/>
    </dgm:pt>
    <dgm:pt modelId="{FBEB670D-2B56-497E-86AF-0C7335289B52}" type="pres">
      <dgm:prSet presAssocID="{862CF75E-47C1-43B5-AF3F-4C2E6C3AF5FB}" presName="rect3" presStyleLbl="alignAcc1" presStyleIdx="2" presStyleCnt="7"/>
      <dgm:spPr/>
      <dgm:t>
        <a:bodyPr/>
        <a:lstStyle/>
        <a:p>
          <a:endParaRPr lang="cs-CZ"/>
        </a:p>
      </dgm:t>
    </dgm:pt>
    <dgm:pt modelId="{71816960-D32C-4762-816C-5D603470325E}" type="pres">
      <dgm:prSet presAssocID="{844C4FF2-3986-4DD0-BC8E-8FD429F46C0C}" presName="vertSpace4" presStyleLbl="node1" presStyleIdx="2" presStyleCnt="7"/>
      <dgm:spPr/>
    </dgm:pt>
    <dgm:pt modelId="{07680A6C-929A-4D54-8A9A-01B5801BA385}" type="pres">
      <dgm:prSet presAssocID="{844C4FF2-3986-4DD0-BC8E-8FD429F46C0C}" presName="circle4" presStyleLbl="node1" presStyleIdx="3" presStyleCnt="7"/>
      <dgm:spPr/>
    </dgm:pt>
    <dgm:pt modelId="{FE0A94BC-20D1-4E2D-AD55-302E3BC3C57C}" type="pres">
      <dgm:prSet presAssocID="{844C4FF2-3986-4DD0-BC8E-8FD429F46C0C}" presName="rect4" presStyleLbl="alignAcc1" presStyleIdx="3" presStyleCnt="7"/>
      <dgm:spPr/>
      <dgm:t>
        <a:bodyPr/>
        <a:lstStyle/>
        <a:p>
          <a:endParaRPr lang="cs-CZ"/>
        </a:p>
      </dgm:t>
    </dgm:pt>
    <dgm:pt modelId="{B3B6FE2E-67C8-457F-8F5B-8D91D19256AF}" type="pres">
      <dgm:prSet presAssocID="{A3103A2C-5593-4783-93F8-FAC97F632DF9}" presName="vertSpace5" presStyleLbl="node1" presStyleIdx="3" presStyleCnt="7"/>
      <dgm:spPr/>
    </dgm:pt>
    <dgm:pt modelId="{F2D935EB-98FA-479E-BC8B-D824412DD5C7}" type="pres">
      <dgm:prSet presAssocID="{A3103A2C-5593-4783-93F8-FAC97F632DF9}" presName="circle5" presStyleLbl="node1" presStyleIdx="4" presStyleCnt="7"/>
      <dgm:spPr/>
    </dgm:pt>
    <dgm:pt modelId="{DA4A013E-3BF3-47A5-994D-CE01F18CE9DC}" type="pres">
      <dgm:prSet presAssocID="{A3103A2C-5593-4783-93F8-FAC97F632DF9}" presName="rect5" presStyleLbl="alignAcc1" presStyleIdx="4" presStyleCnt="7"/>
      <dgm:spPr/>
      <dgm:t>
        <a:bodyPr/>
        <a:lstStyle/>
        <a:p>
          <a:endParaRPr lang="cs-CZ"/>
        </a:p>
      </dgm:t>
    </dgm:pt>
    <dgm:pt modelId="{23AD6D69-2041-427E-A2E2-4B1212536360}" type="pres">
      <dgm:prSet presAssocID="{A2AA8DCC-C439-42DF-813E-59A8F33BD014}" presName="vertSpace6" presStyleLbl="node1" presStyleIdx="4" presStyleCnt="7"/>
      <dgm:spPr/>
    </dgm:pt>
    <dgm:pt modelId="{D02B19D2-A98A-4CAC-B47D-176310D95D17}" type="pres">
      <dgm:prSet presAssocID="{A2AA8DCC-C439-42DF-813E-59A8F33BD014}" presName="circle6" presStyleLbl="node1" presStyleIdx="5" presStyleCnt="7"/>
      <dgm:spPr/>
    </dgm:pt>
    <dgm:pt modelId="{F37A2B97-046C-4187-BE50-AACD8EE61BC2}" type="pres">
      <dgm:prSet presAssocID="{A2AA8DCC-C439-42DF-813E-59A8F33BD014}" presName="rect6" presStyleLbl="alignAcc1" presStyleIdx="5" presStyleCnt="7"/>
      <dgm:spPr/>
      <dgm:t>
        <a:bodyPr/>
        <a:lstStyle/>
        <a:p>
          <a:endParaRPr lang="cs-CZ"/>
        </a:p>
      </dgm:t>
    </dgm:pt>
    <dgm:pt modelId="{25346316-3E5F-4AF3-8438-BD5C88A1F37F}" type="pres">
      <dgm:prSet presAssocID="{B216A0C8-59E1-422C-876E-D34D74CD75A4}" presName="vertSpace7" presStyleLbl="node1" presStyleIdx="5" presStyleCnt="7"/>
      <dgm:spPr/>
    </dgm:pt>
    <dgm:pt modelId="{F58201FE-9797-41F5-87FE-96797990E027}" type="pres">
      <dgm:prSet presAssocID="{B216A0C8-59E1-422C-876E-D34D74CD75A4}" presName="circle7" presStyleLbl="node1" presStyleIdx="6" presStyleCnt="7"/>
      <dgm:spPr/>
    </dgm:pt>
    <dgm:pt modelId="{963D8A58-19D3-4C5C-A397-C7CD9B9DB937}" type="pres">
      <dgm:prSet presAssocID="{B216A0C8-59E1-422C-876E-D34D74CD75A4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EFCC4E-68F2-4E80-B88A-B56BD3798A3C}" type="pres">
      <dgm:prSet presAssocID="{EF28637C-25CE-468A-9199-E054DDE44B3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3FEBE7-D5DD-4C7C-BB5F-84DF73793434}" type="pres">
      <dgm:prSet presAssocID="{862CF75E-47C1-43B5-AF3F-4C2E6C3AF5FB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B1EC3D-38BA-4909-ABF5-B331AC9D2AD9}" type="pres">
      <dgm:prSet presAssocID="{844C4FF2-3986-4DD0-BC8E-8FD429F46C0C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2565850-AA6F-4C6C-96EA-196F3B3B072E}" type="pres">
      <dgm:prSet presAssocID="{A3103A2C-5593-4783-93F8-FAC97F632DF9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FE839BB-4637-405C-95BF-31D7194079CD}" type="pres">
      <dgm:prSet presAssocID="{A2AA8DCC-C439-42DF-813E-59A8F33BD014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6DD4436-ADA6-4948-B8BE-362EF2B42CBD}" type="pres">
      <dgm:prSet presAssocID="{B216A0C8-59E1-422C-876E-D34D74CD75A4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4BBA9DC-3443-440D-9A4C-D58F65AB8150}" type="presOf" srcId="{B216A0C8-59E1-422C-876E-D34D74CD75A4}" destId="{D6DD4436-ADA6-4948-B8BE-362EF2B42CBD}" srcOrd="1" destOrd="0" presId="urn:microsoft.com/office/officeart/2005/8/layout/target3"/>
    <dgm:cxn modelId="{A2C2DC45-F391-45F2-B70E-CE84ED2F722E}" type="presOf" srcId="{B216A0C8-59E1-422C-876E-D34D74CD75A4}" destId="{963D8A58-19D3-4C5C-A397-C7CD9B9DB937}" srcOrd="0" destOrd="0" presId="urn:microsoft.com/office/officeart/2005/8/layout/target3"/>
    <dgm:cxn modelId="{5702CBB9-F109-4975-B208-3181B1CD4735}" type="presOf" srcId="{D1D4F407-5343-4D3F-B5B9-D407B03CAEB4}" destId="{AED2198E-93D5-4001-81B4-73124B309672}" srcOrd="1" destOrd="0" presId="urn:microsoft.com/office/officeart/2005/8/layout/target3"/>
    <dgm:cxn modelId="{12592C0D-69D3-4A7B-9D1C-0A95B47B158E}" type="presOf" srcId="{862CF75E-47C1-43B5-AF3F-4C2E6C3AF5FB}" destId="{FBEB670D-2B56-497E-86AF-0C7335289B52}" srcOrd="0" destOrd="0" presId="urn:microsoft.com/office/officeart/2005/8/layout/target3"/>
    <dgm:cxn modelId="{0C9CE747-FF3C-41F1-B926-B7C1FD66AC92}" type="presOf" srcId="{D1D4F407-5343-4D3F-B5B9-D407B03CAEB4}" destId="{D005CE8C-CC26-4C3E-AC11-E15060ECD759}" srcOrd="0" destOrd="0" presId="urn:microsoft.com/office/officeart/2005/8/layout/target3"/>
    <dgm:cxn modelId="{0E907C27-76C0-41BF-9178-770D673146A7}" srcId="{757F3AB3-0718-4624-B441-E567A8F0AB56}" destId="{A3103A2C-5593-4783-93F8-FAC97F632DF9}" srcOrd="4" destOrd="0" parTransId="{4D115810-FBA6-49E4-86E3-8CBB5C4AA43B}" sibTransId="{78811D02-0C00-4345-851D-278CD9E4E395}"/>
    <dgm:cxn modelId="{EDF6FE6B-9DBE-4D7B-B8FD-7098875B4EED}" srcId="{757F3AB3-0718-4624-B441-E567A8F0AB56}" destId="{D8197B8C-B260-4A16-BDF4-0947B075E274}" srcOrd="9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F6011EA-4C22-4407-8818-1741B424763D}" type="presOf" srcId="{862CF75E-47C1-43B5-AF3F-4C2E6C3AF5FB}" destId="{063FEBE7-D5DD-4C7C-BB5F-84DF73793434}" srcOrd="1" destOrd="0" presId="urn:microsoft.com/office/officeart/2005/8/layout/target3"/>
    <dgm:cxn modelId="{73994895-14D7-480A-A869-914721BD400D}" type="presOf" srcId="{844C4FF2-3986-4DD0-BC8E-8FD429F46C0C}" destId="{FE0A94BC-20D1-4E2D-AD55-302E3BC3C57C}" srcOrd="0" destOrd="0" presId="urn:microsoft.com/office/officeart/2005/8/layout/target3"/>
    <dgm:cxn modelId="{5969D8D4-8FB8-4B72-BD53-50523F5CD5B3}" type="presOf" srcId="{757F3AB3-0718-4624-B441-E567A8F0AB56}" destId="{333A1088-737F-45CB-B68E-254E46348037}" srcOrd="0" destOrd="0" presId="urn:microsoft.com/office/officeart/2005/8/layout/target3"/>
    <dgm:cxn modelId="{BB020CAD-5A09-4ED0-894E-3DB263C55399}" srcId="{757F3AB3-0718-4624-B441-E567A8F0AB56}" destId="{A2AA8DCC-C439-42DF-813E-59A8F33BD014}" srcOrd="5" destOrd="0" parTransId="{AF6CA425-0CA4-4C6D-B909-C644FD932FE9}" sibTransId="{EEAB0DF2-A5CF-4DAC-AF6C-AD8934007D3D}"/>
    <dgm:cxn modelId="{AB906E97-3CD9-4E05-91AE-864F8E394536}" srcId="{757F3AB3-0718-4624-B441-E567A8F0AB56}" destId="{D1B46980-6531-4606-95E6-44980827E919}" srcOrd="7" destOrd="0" parTransId="{4F7B2CF5-A270-4D61-A510-1C1C5A4DCD3B}" sibTransId="{CFF69701-2866-4EF5-BFB5-F3F9B72EB817}"/>
    <dgm:cxn modelId="{EE2465B7-9B22-4269-A4A4-4219ADF60016}" type="presOf" srcId="{A3103A2C-5593-4783-93F8-FAC97F632DF9}" destId="{32565850-AA6F-4C6C-96EA-196F3B3B072E}" srcOrd="1" destOrd="0" presId="urn:microsoft.com/office/officeart/2005/8/layout/target3"/>
    <dgm:cxn modelId="{DB818190-EA42-4500-BB06-8D526657D741}" srcId="{757F3AB3-0718-4624-B441-E567A8F0AB56}" destId="{B216A0C8-59E1-422C-876E-D34D74CD75A4}" srcOrd="6" destOrd="0" parTransId="{69D0DFF6-9705-4F98-9393-9FB680A41701}" sibTransId="{DA305D7F-2284-48C0-B93D-E41FFE837A9D}"/>
    <dgm:cxn modelId="{3B8C7ABA-6A77-4908-828B-C06FB21FE9E5}" type="presOf" srcId="{EF28637C-25CE-468A-9199-E054DDE44B31}" destId="{33C93729-9DFC-417B-A5C9-4F11D2640B89}" srcOrd="0" destOrd="0" presId="urn:microsoft.com/office/officeart/2005/8/layout/target3"/>
    <dgm:cxn modelId="{A1251582-209A-45C8-8A70-28D73330E51C}" type="presOf" srcId="{A2AA8DCC-C439-42DF-813E-59A8F33BD014}" destId="{2FE839BB-4637-405C-95BF-31D7194079CD}" srcOrd="1" destOrd="0" presId="urn:microsoft.com/office/officeart/2005/8/layout/target3"/>
    <dgm:cxn modelId="{5509F371-E7B1-4CD5-BF37-357763D316AD}" type="presOf" srcId="{EF28637C-25CE-468A-9199-E054DDE44B31}" destId="{DEEFCC4E-68F2-4E80-B88A-B56BD3798A3C}" srcOrd="1" destOrd="0" presId="urn:microsoft.com/office/officeart/2005/8/layout/target3"/>
    <dgm:cxn modelId="{B455AEA0-E0FD-435D-B6B7-7ECDA66F30E6}" type="presOf" srcId="{844C4FF2-3986-4DD0-BC8E-8FD429F46C0C}" destId="{EDB1EC3D-38BA-4909-ABF5-B331AC9D2AD9}" srcOrd="1" destOrd="0" presId="urn:microsoft.com/office/officeart/2005/8/layout/target3"/>
    <dgm:cxn modelId="{52D967B2-5E77-4065-B74E-9433E7BD59E1}" srcId="{757F3AB3-0718-4624-B441-E567A8F0AB56}" destId="{862CF75E-47C1-43B5-AF3F-4C2E6C3AF5FB}" srcOrd="2" destOrd="0" parTransId="{805BEF00-8BA9-4243-A186-889C01CCA9AB}" sibTransId="{8766AF7C-F6D5-43C4-8232-25FD8E25EA97}"/>
    <dgm:cxn modelId="{FAE2354F-3451-4D35-B018-92868527B0BA}" type="presOf" srcId="{A3103A2C-5593-4783-93F8-FAC97F632DF9}" destId="{DA4A013E-3BF3-47A5-994D-CE01F18CE9DC}" srcOrd="0" destOrd="0" presId="urn:microsoft.com/office/officeart/2005/8/layout/target3"/>
    <dgm:cxn modelId="{88FF7264-2426-4BA9-B452-4396D330710F}" srcId="{757F3AB3-0718-4624-B441-E567A8F0AB56}" destId="{EF28637C-25CE-468A-9199-E054DDE44B31}" srcOrd="1" destOrd="0" parTransId="{B97D3C6E-DD14-4D42-9DF7-F92DC6A1B1FA}" sibTransId="{15B349B8-5FAD-4865-A120-EAE30FD92063}"/>
    <dgm:cxn modelId="{2221FB34-310D-4638-ACAE-9ACC709E4926}" srcId="{757F3AB3-0718-4624-B441-E567A8F0AB56}" destId="{4C35D32F-0EAB-4CD7-82EE-45574DC2A586}" srcOrd="10" destOrd="0" parTransId="{A15F02C0-547C-48B3-9D05-E7F145EBF3C4}" sibTransId="{8C5711BF-38F0-4590-B6BC-B3119A33CA2E}"/>
    <dgm:cxn modelId="{C2A8A2E9-3131-43C5-A016-9092AB95FE81}" type="presOf" srcId="{A2AA8DCC-C439-42DF-813E-59A8F33BD014}" destId="{F37A2B97-046C-4187-BE50-AACD8EE61BC2}" srcOrd="0" destOrd="0" presId="urn:microsoft.com/office/officeart/2005/8/layout/target3"/>
    <dgm:cxn modelId="{7BC66EC3-EBD6-4F3A-99ED-9D25F66FFA51}" srcId="{757F3AB3-0718-4624-B441-E567A8F0AB56}" destId="{B651F6E3-6281-48DB-9319-2AEAFDAE7572}" srcOrd="8" destOrd="0" parTransId="{A571E265-742E-411A-ABCF-E39FDBC7528A}" sibTransId="{E33260FE-399D-481C-B2D6-3B35DD16DC84}"/>
    <dgm:cxn modelId="{D00F6527-1E30-4401-8F52-C25A40174A49}" srcId="{757F3AB3-0718-4624-B441-E567A8F0AB56}" destId="{844C4FF2-3986-4DD0-BC8E-8FD429F46C0C}" srcOrd="3" destOrd="0" parTransId="{C793426F-0DB4-4C67-B181-AD2274B598B5}" sibTransId="{077A5126-85E4-4BF9-A510-57856B5F841F}"/>
    <dgm:cxn modelId="{C39C8A45-2C08-42F8-AC6C-8093A335B05D}" type="presParOf" srcId="{333A1088-737F-45CB-B68E-254E46348037}" destId="{F5ABB229-8D3B-4694-996A-96F23CF14429}" srcOrd="0" destOrd="0" presId="urn:microsoft.com/office/officeart/2005/8/layout/target3"/>
    <dgm:cxn modelId="{BA64CE85-3B83-4CFB-B0A3-13C7E43692A9}" type="presParOf" srcId="{333A1088-737F-45CB-B68E-254E46348037}" destId="{F41139FD-01EE-4571-8B17-4FB00FC51163}" srcOrd="1" destOrd="0" presId="urn:microsoft.com/office/officeart/2005/8/layout/target3"/>
    <dgm:cxn modelId="{BA2AFB73-8985-4B37-931A-E5E735AFD05B}" type="presParOf" srcId="{333A1088-737F-45CB-B68E-254E46348037}" destId="{D005CE8C-CC26-4C3E-AC11-E15060ECD759}" srcOrd="2" destOrd="0" presId="urn:microsoft.com/office/officeart/2005/8/layout/target3"/>
    <dgm:cxn modelId="{2671A7BD-6092-428D-B285-87ED8424778A}" type="presParOf" srcId="{333A1088-737F-45CB-B68E-254E46348037}" destId="{A2E2D5C7-9D61-4907-BDE5-4C137B48F7D6}" srcOrd="3" destOrd="0" presId="urn:microsoft.com/office/officeart/2005/8/layout/target3"/>
    <dgm:cxn modelId="{3A77BCB2-7DC5-4805-BC7C-E1700BAF850D}" type="presParOf" srcId="{333A1088-737F-45CB-B68E-254E46348037}" destId="{06021AAD-C4E6-4027-888F-71CD383A691A}" srcOrd="4" destOrd="0" presId="urn:microsoft.com/office/officeart/2005/8/layout/target3"/>
    <dgm:cxn modelId="{6967AE5E-B1E3-4ACA-8316-3D6385B0CBFD}" type="presParOf" srcId="{333A1088-737F-45CB-B68E-254E46348037}" destId="{33C93729-9DFC-417B-A5C9-4F11D2640B89}" srcOrd="5" destOrd="0" presId="urn:microsoft.com/office/officeart/2005/8/layout/target3"/>
    <dgm:cxn modelId="{D6387370-62FE-4730-A95E-6E8C17084269}" type="presParOf" srcId="{333A1088-737F-45CB-B68E-254E46348037}" destId="{43DD5BB6-CB16-4D0C-801C-FF1B5F988A58}" srcOrd="6" destOrd="0" presId="urn:microsoft.com/office/officeart/2005/8/layout/target3"/>
    <dgm:cxn modelId="{1CA15D87-DE79-47E7-BBD5-C85AEE5BFD34}" type="presParOf" srcId="{333A1088-737F-45CB-B68E-254E46348037}" destId="{4FF91569-27D6-4644-ABBD-0D9AF97D1DED}" srcOrd="7" destOrd="0" presId="urn:microsoft.com/office/officeart/2005/8/layout/target3"/>
    <dgm:cxn modelId="{2D956345-E3FE-4BBA-B7B2-86DDAD409AE3}" type="presParOf" srcId="{333A1088-737F-45CB-B68E-254E46348037}" destId="{FBEB670D-2B56-497E-86AF-0C7335289B52}" srcOrd="8" destOrd="0" presId="urn:microsoft.com/office/officeart/2005/8/layout/target3"/>
    <dgm:cxn modelId="{EC49CACA-A9E0-40AD-AB18-29130CAE0B1C}" type="presParOf" srcId="{333A1088-737F-45CB-B68E-254E46348037}" destId="{71816960-D32C-4762-816C-5D603470325E}" srcOrd="9" destOrd="0" presId="urn:microsoft.com/office/officeart/2005/8/layout/target3"/>
    <dgm:cxn modelId="{D0EC75B7-5B0A-4323-8941-CD124F4E0B3C}" type="presParOf" srcId="{333A1088-737F-45CB-B68E-254E46348037}" destId="{07680A6C-929A-4D54-8A9A-01B5801BA385}" srcOrd="10" destOrd="0" presId="urn:microsoft.com/office/officeart/2005/8/layout/target3"/>
    <dgm:cxn modelId="{A2D133AC-3950-4B01-91F1-D32CC02035B8}" type="presParOf" srcId="{333A1088-737F-45CB-B68E-254E46348037}" destId="{FE0A94BC-20D1-4E2D-AD55-302E3BC3C57C}" srcOrd="11" destOrd="0" presId="urn:microsoft.com/office/officeart/2005/8/layout/target3"/>
    <dgm:cxn modelId="{5906B4DF-E4F5-46D7-AE44-1A82FD5DA251}" type="presParOf" srcId="{333A1088-737F-45CB-B68E-254E46348037}" destId="{B3B6FE2E-67C8-457F-8F5B-8D91D19256AF}" srcOrd="12" destOrd="0" presId="urn:microsoft.com/office/officeart/2005/8/layout/target3"/>
    <dgm:cxn modelId="{0039201F-758B-4322-890C-888E82A14748}" type="presParOf" srcId="{333A1088-737F-45CB-B68E-254E46348037}" destId="{F2D935EB-98FA-479E-BC8B-D824412DD5C7}" srcOrd="13" destOrd="0" presId="urn:microsoft.com/office/officeart/2005/8/layout/target3"/>
    <dgm:cxn modelId="{8479619D-BCD0-48A3-8DE8-09FF88A9F27E}" type="presParOf" srcId="{333A1088-737F-45CB-B68E-254E46348037}" destId="{DA4A013E-3BF3-47A5-994D-CE01F18CE9DC}" srcOrd="14" destOrd="0" presId="urn:microsoft.com/office/officeart/2005/8/layout/target3"/>
    <dgm:cxn modelId="{B990EB96-B7DE-4C27-999C-7BD9BA1CD060}" type="presParOf" srcId="{333A1088-737F-45CB-B68E-254E46348037}" destId="{23AD6D69-2041-427E-A2E2-4B1212536360}" srcOrd="15" destOrd="0" presId="urn:microsoft.com/office/officeart/2005/8/layout/target3"/>
    <dgm:cxn modelId="{E0416237-FA03-48EC-9AD0-DA3666349154}" type="presParOf" srcId="{333A1088-737F-45CB-B68E-254E46348037}" destId="{D02B19D2-A98A-4CAC-B47D-176310D95D17}" srcOrd="16" destOrd="0" presId="urn:microsoft.com/office/officeart/2005/8/layout/target3"/>
    <dgm:cxn modelId="{D7F269F8-5E2A-40B6-97F2-118A3987802A}" type="presParOf" srcId="{333A1088-737F-45CB-B68E-254E46348037}" destId="{F37A2B97-046C-4187-BE50-AACD8EE61BC2}" srcOrd="17" destOrd="0" presId="urn:microsoft.com/office/officeart/2005/8/layout/target3"/>
    <dgm:cxn modelId="{84579F5A-511B-4F94-878F-B755A822D69E}" type="presParOf" srcId="{333A1088-737F-45CB-B68E-254E46348037}" destId="{25346316-3E5F-4AF3-8438-BD5C88A1F37F}" srcOrd="18" destOrd="0" presId="urn:microsoft.com/office/officeart/2005/8/layout/target3"/>
    <dgm:cxn modelId="{67C972E4-5F5C-41DF-BD9D-F83EEAB1D35D}" type="presParOf" srcId="{333A1088-737F-45CB-B68E-254E46348037}" destId="{F58201FE-9797-41F5-87FE-96797990E027}" srcOrd="19" destOrd="0" presId="urn:microsoft.com/office/officeart/2005/8/layout/target3"/>
    <dgm:cxn modelId="{D79F8198-FF1F-42E3-BBF1-496074792B4D}" type="presParOf" srcId="{333A1088-737F-45CB-B68E-254E46348037}" destId="{963D8A58-19D3-4C5C-A397-C7CD9B9DB937}" srcOrd="20" destOrd="0" presId="urn:microsoft.com/office/officeart/2005/8/layout/target3"/>
    <dgm:cxn modelId="{52AB9769-4FD7-4793-828E-B0F6A2A31532}" type="presParOf" srcId="{333A1088-737F-45CB-B68E-254E46348037}" destId="{AED2198E-93D5-4001-81B4-73124B309672}" srcOrd="21" destOrd="0" presId="urn:microsoft.com/office/officeart/2005/8/layout/target3"/>
    <dgm:cxn modelId="{8C5EB99F-3A09-4A10-913D-0382C91E1E76}" type="presParOf" srcId="{333A1088-737F-45CB-B68E-254E46348037}" destId="{DEEFCC4E-68F2-4E80-B88A-B56BD3798A3C}" srcOrd="22" destOrd="0" presId="urn:microsoft.com/office/officeart/2005/8/layout/target3"/>
    <dgm:cxn modelId="{9930AA6B-BA64-4930-B5C3-C9CD1ED68C6A}" type="presParOf" srcId="{333A1088-737F-45CB-B68E-254E46348037}" destId="{063FEBE7-D5DD-4C7C-BB5F-84DF73793434}" srcOrd="23" destOrd="0" presId="urn:microsoft.com/office/officeart/2005/8/layout/target3"/>
    <dgm:cxn modelId="{73F9BADE-7AA5-4A76-A79D-E584843F97FA}" type="presParOf" srcId="{333A1088-737F-45CB-B68E-254E46348037}" destId="{EDB1EC3D-38BA-4909-ABF5-B331AC9D2AD9}" srcOrd="24" destOrd="0" presId="urn:microsoft.com/office/officeart/2005/8/layout/target3"/>
    <dgm:cxn modelId="{C0BEFCF5-C616-4EC7-A62C-3D85AA7CBF07}" type="presParOf" srcId="{333A1088-737F-45CB-B68E-254E46348037}" destId="{32565850-AA6F-4C6C-96EA-196F3B3B072E}" srcOrd="25" destOrd="0" presId="urn:microsoft.com/office/officeart/2005/8/layout/target3"/>
    <dgm:cxn modelId="{324F4623-C5EA-4C81-83C5-45B61CCD9C51}" type="presParOf" srcId="{333A1088-737F-45CB-B68E-254E46348037}" destId="{2FE839BB-4637-405C-95BF-31D7194079CD}" srcOrd="26" destOrd="0" presId="urn:microsoft.com/office/officeart/2005/8/layout/target3"/>
    <dgm:cxn modelId="{3A983B7A-6225-4A42-ABAF-F45197BBA7CB}" type="presParOf" srcId="{333A1088-737F-45CB-B68E-254E46348037}" destId="{D6DD4436-ADA6-4948-B8BE-362EF2B42CB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kern="12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8000" y="0"/>
        <a:ext cx="6498543" cy="254771"/>
      </dsp:txXfrm>
    </dsp:sp>
    <dsp:sp modelId="{06021AAD-C4E6-4027-888F-71CD383A691A}">
      <dsp:nvSpPr>
        <dsp:cNvPr id="0" name=""/>
        <dsp:cNvSpPr/>
      </dsp:nvSpPr>
      <dsp:spPr>
        <a:xfrm>
          <a:off x="191078" y="254771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3C93729-9DFC-417B-A5C9-4F11D2640B89}">
      <dsp:nvSpPr>
        <dsp:cNvPr id="0" name=""/>
        <dsp:cNvSpPr/>
      </dsp:nvSpPr>
      <dsp:spPr>
        <a:xfrm>
          <a:off x="1273857" y="254771"/>
          <a:ext cx="6498543" cy="2165557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254771"/>
        <a:ext cx="6498543" cy="254771"/>
      </dsp:txXfrm>
    </dsp:sp>
    <dsp:sp modelId="{4FF91569-27D6-4644-ABBD-0D9AF97D1DED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BEB670D-2B56-497E-86AF-0C7335289B52}">
      <dsp:nvSpPr>
        <dsp:cNvPr id="0" name=""/>
        <dsp:cNvSpPr/>
      </dsp:nvSpPr>
      <dsp:spPr>
        <a:xfrm>
          <a:off x="1273857" y="509542"/>
          <a:ext cx="6498543" cy="1783400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VZDĚLÁVACÍ OBLAST: Jazyk a jazyková komunikace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509542"/>
        <a:ext cx="6498543" cy="254771"/>
      </dsp:txXfrm>
    </dsp:sp>
    <dsp:sp modelId="{07680A6C-929A-4D54-8A9A-01B5801BA385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E0A94BC-20D1-4E2D-AD55-302E3BC3C57C}">
      <dsp:nvSpPr>
        <dsp:cNvPr id="0" name=""/>
        <dsp:cNvSpPr/>
      </dsp:nvSpPr>
      <dsp:spPr>
        <a:xfrm>
          <a:off x="1273857" y="764313"/>
          <a:ext cx="6498543" cy="1401243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PRO ROČNÍK: 1. – 3.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764313"/>
        <a:ext cx="6498543" cy="254773"/>
      </dsp:txXfrm>
    </dsp:sp>
    <dsp:sp modelId="{F2D935EB-98FA-479E-BC8B-D824412DD5C7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A4A013E-3BF3-47A5-994D-CE01F18CE9DC}">
      <dsp:nvSpPr>
        <dsp:cNvPr id="0" name=""/>
        <dsp:cNvSpPr/>
      </dsp:nvSpPr>
      <dsp:spPr>
        <a:xfrm>
          <a:off x="1273857" y="1019086"/>
          <a:ext cx="6498543" cy="1019084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MATERIÁLU: VY_32_INOVACE_02_DUM č.19_</a:t>
          </a:r>
          <a:r>
            <a:rPr lang="cs-CZ" sz="1600" b="1" kern="1200" dirty="0" err="1" smtClean="0">
              <a:latin typeface="Times New Roman" pitchFamily="18" charset="0"/>
              <a:cs typeface="Times New Roman" pitchFamily="18" charset="0"/>
            </a:rPr>
            <a:t>Halloween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019086"/>
        <a:ext cx="6498543" cy="254771"/>
      </dsp:txXfrm>
    </dsp:sp>
    <dsp:sp modelId="{D02B19D2-A98A-4CAC-B47D-176310D95D17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37A2B97-046C-4187-BE50-AACD8EE61BC2}">
      <dsp:nvSpPr>
        <dsp:cNvPr id="0" name=""/>
        <dsp:cNvSpPr/>
      </dsp:nvSpPr>
      <dsp:spPr>
        <a:xfrm>
          <a:off x="1273857" y="1273857"/>
          <a:ext cx="6498543" cy="636927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ČÍSLO MATERIÁLU: 19                                     DATUM: 2.8.2012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273857"/>
        <a:ext cx="6498543" cy="254771"/>
      </dsp:txXfrm>
    </dsp:sp>
    <dsp:sp modelId="{F58201FE-9797-41F5-87FE-96797990E027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63D8A58-19D3-4C5C-A397-C7CD9B9DB937}">
      <dsp:nvSpPr>
        <dsp:cNvPr id="0" name=""/>
        <dsp:cNvSpPr/>
      </dsp:nvSpPr>
      <dsp:spPr>
        <a:xfrm>
          <a:off x="1273857" y="1528628"/>
          <a:ext cx="6498543" cy="254771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528628"/>
        <a:ext cx="6498543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79B71F-18D0-4021-B23F-122FAA7482B1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64E1E-F50D-4F13-B07D-9261694CB47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EDBC-45F3-41AD-A647-1382E415AB26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94BEC-14B1-4AA2-B729-9696FB2D8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EDBC-45F3-41AD-A647-1382E415AB26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94BEC-14B1-4AA2-B729-9696FB2D8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EDBC-45F3-41AD-A647-1382E415AB26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94BEC-14B1-4AA2-B729-9696FB2D8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EDBC-45F3-41AD-A647-1382E415AB26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94BEC-14B1-4AA2-B729-9696FB2D8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EDBC-45F3-41AD-A647-1382E415AB26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94BEC-14B1-4AA2-B729-9696FB2D8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EDBC-45F3-41AD-A647-1382E415AB26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94BEC-14B1-4AA2-B729-9696FB2D8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EDBC-45F3-41AD-A647-1382E415AB26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94BEC-14B1-4AA2-B729-9696FB2D8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EDBC-45F3-41AD-A647-1382E415AB26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94BEC-14B1-4AA2-B729-9696FB2D8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EDBC-45F3-41AD-A647-1382E415AB26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94BEC-14B1-4AA2-B729-9696FB2D8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EDBC-45F3-41AD-A647-1382E415AB26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94BEC-14B1-4AA2-B729-9696FB2D8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8EDBC-45F3-41AD-A647-1382E415AB26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94BEC-14B1-4AA2-B729-9696FB2D8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8EDBC-45F3-41AD-A647-1382E415AB26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94BEC-14B1-4AA2-B729-9696FB2D8F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med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1.jpeg"/><Relationship Id="rId4" Type="http://schemas.openxmlformats.org/officeDocument/2006/relationships/image" Target="../media/image14.pn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pixabay.com/cs/netop%C3%BDr-%C4%8Dern%C3%A1-obrys-silueta-34722/" TargetMode="External"/><Relationship Id="rId13" Type="http://schemas.openxmlformats.org/officeDocument/2006/relationships/hyperlink" Target="http://office.microsoft.com/cs-cz/images/results.aspx?qu=HALLOWEEN&amp;ex=1" TargetMode="External"/><Relationship Id="rId3" Type="http://schemas.openxmlformats.org/officeDocument/2006/relationships/hyperlink" Target="http://pixabay.com/cs/na-podzim-dekorace-obli%C4%8Dej-podzim-2860/" TargetMode="External"/><Relationship Id="rId7" Type="http://schemas.openxmlformats.org/officeDocument/2006/relationships/hyperlink" Target="http://pixabay.com/cs/%C4%8Dern%C3%A1-pavouk-www-vdova-nohy-43089/" TargetMode="External"/><Relationship Id="rId12" Type="http://schemas.openxmlformats.org/officeDocument/2006/relationships/hyperlink" Target="http://www.pdclipart.org/displayimage.php?album=60&amp;pos=240" TargetMode="External"/><Relationship Id="rId2" Type="http://schemas.openxmlformats.org/officeDocument/2006/relationships/hyperlink" Target="http://www.clker.com/clipart-9616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lker.com/clipart-138381.html" TargetMode="External"/><Relationship Id="rId11" Type="http://schemas.openxmlformats.org/officeDocument/2006/relationships/hyperlink" Target="http://office.microsoft.com/cs-cz/images/results.aspx?qu=DUCH&amp;ex=1" TargetMode="External"/><Relationship Id="rId5" Type="http://schemas.openxmlformats.org/officeDocument/2006/relationships/hyperlink" Target="http://pixabay.com/cs/potraviny-d%C3%BDn%C4%9B-jack-tv%C3%A1%C5%99e-obli%C4%8Dej-23439/" TargetMode="External"/><Relationship Id="rId10" Type="http://schemas.openxmlformats.org/officeDocument/2006/relationships/hyperlink" Target="http://pixabay.com/cs/m%C4%9Bs%C3%ADc-l%C3%A9t%C3%A1n%C3%AD-p%C5%99es-%C4%8Darod%C4%9Bjnice-46686/" TargetMode="External"/><Relationship Id="rId4" Type="http://schemas.openxmlformats.org/officeDocument/2006/relationships/hyperlink" Target="http://pixabay.com/cs/%C4%8Dern%C3%A1-podzim-potraviny-ovoce-d%C3%BDn%C4%9B-23479/" TargetMode="External"/><Relationship Id="rId9" Type="http://schemas.openxmlformats.org/officeDocument/2006/relationships/hyperlink" Target="http://pixabay.com/cs/%C4%8Dern%C3%A1-jednoduch%C3%A9-obrys-v%C3%BDkres-36097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933056"/>
            <a:ext cx="5407152" cy="10454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 spd="med"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∆ </a:t>
            </a:r>
            <a:r>
              <a:rPr lang="cs-CZ" sz="2400" dirty="0" smtClean="0">
                <a:solidFill>
                  <a:srgbClr val="0A0A0A"/>
                </a:solidFill>
                <a:latin typeface="Times New Roman" pitchFamily="18" charset="0"/>
                <a:cs typeface="Times New Roman" pitchFamily="18" charset="0"/>
              </a:rPr>
              <a:t>Materiál je  určen pro 1., 2. a 3.ročník. Zařazení do výuky záleží na jazykové úrovni žáků.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∆ První část prezentace je určena k seznámení s novou slovní zásobou, k nácviku správné výslovnosti nebo k procvičování slovní zásoby (list č.3 – 7).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∆ Druhá část prezentace je určena k využití slovní zásoby – čtení slov, spojování slova a obrázku, doplnění chybějícího písmene, správné použití členu a/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an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nácvik psaní slov, doplnění vět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 (list č. 8 – 10).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smtClean="0">
                <a:solidFill>
                  <a:srgbClr val="000714"/>
                </a:solidFill>
                <a:latin typeface="Times New Roman" pitchFamily="18" charset="0"/>
                <a:cs typeface="Times New Roman" pitchFamily="18" charset="0"/>
              </a:rPr>
              <a:t>∆ Materiál se může použít také pro specifické procvičování a výuku žáků s SPU.</a:t>
            </a:r>
            <a:endParaRPr lang="cs-CZ" sz="2400" dirty="0" smtClean="0">
              <a:solidFill>
                <a:srgbClr val="0A0A0A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7223497"/>
      </p:ext>
    </p:extLst>
  </p:cSld>
  <p:clrMapOvr>
    <a:masterClrMapping/>
  </p:clrMapOvr>
  <p:transition spd="med"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10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0000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0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00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10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HALLOWEEN</a:t>
            </a:r>
            <a:endParaRPr lang="cs-CZ" sz="10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C:\Users\Marta\Desktop\1195422827123362625Machovka_Halloween_1.svg.med[1].png"/>
          <p:cNvPicPr>
            <a:picLocks noChangeAspect="1" noChangeArrowheads="1"/>
          </p:cNvPicPr>
          <p:nvPr/>
        </p:nvPicPr>
        <p:blipFill>
          <a:blip r:embed="rId2" cstate="print"/>
          <a:srcRect b="25478"/>
          <a:stretch>
            <a:fillRect/>
          </a:stretch>
        </p:blipFill>
        <p:spPr bwMode="auto">
          <a:xfrm>
            <a:off x="5076057" y="620688"/>
            <a:ext cx="2736304" cy="287202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cs-CZ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pumpkin</a:t>
            </a:r>
            <a:endParaRPr lang="cs-CZ" sz="4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cs-CZ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lantern</a:t>
            </a:r>
            <a:endParaRPr lang="cs-CZ" sz="4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černá, podzim, potraviny, ovoce, dýně, malé, obry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772816"/>
            <a:ext cx="3044588" cy="3168352"/>
          </a:xfrm>
          <a:prstGeom prst="rect">
            <a:avLst/>
          </a:prstGeom>
          <a:noFill/>
        </p:spPr>
      </p:pic>
      <p:pic>
        <p:nvPicPr>
          <p:cNvPr id="15364" name="Picture 4" descr="na podzim, dekorace, obličej, podzim, legrační, tykev"/>
          <p:cNvPicPr>
            <a:picLocks noChangeAspect="1" noChangeArrowheads="1"/>
          </p:cNvPicPr>
          <p:nvPr/>
        </p:nvPicPr>
        <p:blipFill>
          <a:blip r:embed="rId3" cstate="print"/>
          <a:srcRect l="14175" t="7098" r="7864"/>
          <a:stretch>
            <a:fillRect/>
          </a:stretch>
        </p:blipFill>
        <p:spPr bwMode="auto">
          <a:xfrm>
            <a:off x="5724128" y="404664"/>
            <a:ext cx="2723209" cy="21600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15366" name="Picture 6" descr="potraviny, dýně, jack, tváře, obličej, rekreac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708920"/>
            <a:ext cx="3672408" cy="351174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   </a:t>
            </a:r>
            <a:r>
              <a:rPr lang="cs-CZ" sz="4800" b="1" dirty="0" err="1" smtClean="0">
                <a:latin typeface="Times New Roman" pitchFamily="18" charset="0"/>
                <a:cs typeface="Times New Roman" pitchFamily="18" charset="0"/>
              </a:rPr>
              <a:t>black</a:t>
            </a:r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800" b="1" dirty="0" err="1" smtClean="0">
                <a:latin typeface="Times New Roman" pitchFamily="18" charset="0"/>
                <a:cs typeface="Times New Roman" pitchFamily="18" charset="0"/>
              </a:rPr>
              <a:t>cat</a:t>
            </a:r>
            <a:endParaRPr lang="cs-CZ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lang="cs-CZ" sz="4800" b="1" dirty="0" err="1" smtClean="0">
                <a:latin typeface="Times New Roman" pitchFamily="18" charset="0"/>
                <a:cs typeface="Times New Roman" pitchFamily="18" charset="0"/>
              </a:rPr>
              <a:t>owl</a:t>
            </a:r>
            <a:endParaRPr lang="cs-CZ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4800" b="1" dirty="0" err="1" smtClean="0">
                <a:latin typeface="Times New Roman" pitchFamily="18" charset="0"/>
                <a:cs typeface="Times New Roman" pitchFamily="18" charset="0"/>
              </a:rPr>
              <a:t>bat</a:t>
            </a:r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None/>
            </a:pPr>
            <a:r>
              <a:rPr lang="cs-CZ" sz="48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					</a:t>
            </a:r>
            <a:r>
              <a:rPr lang="cs-CZ" sz="4800" b="1" dirty="0" err="1" smtClean="0">
                <a:latin typeface="Times New Roman" pitchFamily="18" charset="0"/>
                <a:cs typeface="Times New Roman" pitchFamily="18" charset="0"/>
              </a:rPr>
              <a:t>spider</a:t>
            </a:r>
            <a:endParaRPr lang="cs-CZ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endParaRPr lang="cs-CZ" sz="4800" b="1" dirty="0"/>
          </a:p>
        </p:txBody>
      </p:sp>
      <p:pic>
        <p:nvPicPr>
          <p:cNvPr id="4" name="Picture 6" descr="C:\Users\Marta\Desktop\1312915609289923187Black%20Cat.svg.med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556793"/>
            <a:ext cx="2375226" cy="2232248"/>
          </a:xfrm>
          <a:prstGeom prst="rect">
            <a:avLst/>
          </a:prstGeom>
          <a:noFill/>
        </p:spPr>
      </p:pic>
      <p:pic>
        <p:nvPicPr>
          <p:cNvPr id="6" name="Picture 2" descr="černá, pavouk, www, vdova, nohy, pavoukove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645024"/>
            <a:ext cx="2376264" cy="2376264"/>
          </a:xfrm>
          <a:prstGeom prst="rect">
            <a:avLst/>
          </a:prstGeom>
          <a:noFill/>
        </p:spPr>
      </p:pic>
      <p:pic>
        <p:nvPicPr>
          <p:cNvPr id="7" name="Picture 4" descr="netopýr, černá, obrys, silueta, kreslený film, ptá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3933056"/>
            <a:ext cx="3342962" cy="2016224"/>
          </a:xfrm>
          <a:prstGeom prst="rect">
            <a:avLst/>
          </a:prstGeom>
          <a:noFill/>
        </p:spPr>
      </p:pic>
      <p:pic>
        <p:nvPicPr>
          <p:cNvPr id="8" name="Picture 6" descr="černá, jednoduché, obrys, výkres, silueta, strom, bílá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404664"/>
            <a:ext cx="2875139" cy="270892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</a:p>
          <a:p>
            <a:pPr>
              <a:buNone/>
            </a:pP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cs-CZ" dirty="0"/>
          </a:p>
        </p:txBody>
      </p:sp>
      <p:pic>
        <p:nvPicPr>
          <p:cNvPr id="8" name="Picture 12" descr="měsíc, létání, přes, čarodějnice, sklizeň, umění, koště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332655"/>
            <a:ext cx="4427984" cy="3570063"/>
          </a:xfrm>
          <a:prstGeom prst="rect">
            <a:avLst/>
          </a:prstGeom>
          <a:noFill/>
        </p:spPr>
      </p:pic>
      <p:sp>
        <p:nvSpPr>
          <p:cNvPr id="9" name="Oválný popisek 8"/>
          <p:cNvSpPr/>
          <p:nvPr/>
        </p:nvSpPr>
        <p:spPr>
          <a:xfrm>
            <a:off x="251520" y="332656"/>
            <a:ext cx="4176464" cy="1296144"/>
          </a:xfrm>
          <a:prstGeom prst="wedgeEllipseCallout">
            <a:avLst>
              <a:gd name="adj1" fmla="val 59152"/>
              <a:gd name="adj2" fmla="val 60961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witch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" name="Picture 6" descr="duchové,Halloween,zvláštní příležit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11560" y="3501008"/>
            <a:ext cx="3095626" cy="3095625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sp>
        <p:nvSpPr>
          <p:cNvPr id="11" name="Oválný popisek 10"/>
          <p:cNvSpPr/>
          <p:nvPr/>
        </p:nvSpPr>
        <p:spPr>
          <a:xfrm>
            <a:off x="3923928" y="4149080"/>
            <a:ext cx="4320480" cy="1368152"/>
          </a:xfrm>
          <a:prstGeom prst="wedgeEllipseCallout">
            <a:avLst>
              <a:gd name="adj1" fmla="val -79852"/>
              <a:gd name="adj2" fmla="val -23696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ghost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>
              <a:buNone/>
            </a:pP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bonbón,bonbóny,chlapci,děti,děti prosící o sladkosti na svátek Halloween,dívky,Halloween,kostýmy,kostýmy pro svátek Halloween,oslavy,osoby,pavouci,pavoučí sítě,svátky,tradiční zvyk při svátku Halloween,ženy,zvláštní příležitost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620688"/>
            <a:ext cx="4536504" cy="4536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Halloween trick treat ba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8104" y="2564904"/>
            <a:ext cx="3024336" cy="373001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Oválný popisek 5"/>
          <p:cNvSpPr/>
          <p:nvPr/>
        </p:nvSpPr>
        <p:spPr>
          <a:xfrm>
            <a:off x="4067944" y="620688"/>
            <a:ext cx="4789040" cy="1152128"/>
          </a:xfrm>
          <a:prstGeom prst="wedgeEllipseCallout">
            <a:avLst>
              <a:gd name="adj1" fmla="val -50081"/>
              <a:gd name="adj2" fmla="val 135478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Trick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or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treat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allowee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7483647" y="-1419225"/>
            <a:ext cx="2028825" cy="2857500"/>
          </a:xfrm>
          <a:prstGeom prst="rect">
            <a:avLst/>
          </a:prstGeom>
          <a:noFill/>
        </p:spPr>
      </p:pic>
      <p:sp>
        <p:nvSpPr>
          <p:cNvPr id="11" name="Zástupný symbol pro obsah 10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Spoj obrázek se správným slovem. Pro kontrolu</a:t>
            </a:r>
          </a:p>
          <a:p>
            <a:pPr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klikni.   </a:t>
            </a:r>
          </a:p>
          <a:p>
            <a:pPr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                  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witch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       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lantern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        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spider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          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cat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          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owl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          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bat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         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ghost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6" descr="C:\Users\Marta\Desktop\1312915609289923187Black%20Cat.svg.med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060848"/>
            <a:ext cx="1149175" cy="1080000"/>
          </a:xfrm>
          <a:prstGeom prst="rect">
            <a:avLst/>
          </a:prstGeom>
          <a:noFill/>
        </p:spPr>
      </p:pic>
      <p:pic>
        <p:nvPicPr>
          <p:cNvPr id="17" name="Picture 6" descr="potraviny, dýně, jack, tváře, obličej, rekreac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3429000"/>
            <a:ext cx="1129412" cy="1080000"/>
          </a:xfrm>
          <a:prstGeom prst="rect">
            <a:avLst/>
          </a:prstGeom>
          <a:noFill/>
        </p:spPr>
      </p:pic>
      <p:pic>
        <p:nvPicPr>
          <p:cNvPr id="18" name="Picture 6" descr="duchové,Halloween,zvláštní příležit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2420888"/>
            <a:ext cx="1080000" cy="10800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19" name="Picture 2" descr="černá, pavouk, www, vdova, nohy, pavoukovec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3933056"/>
            <a:ext cx="1080120" cy="1080120"/>
          </a:xfrm>
          <a:prstGeom prst="rect">
            <a:avLst/>
          </a:prstGeom>
          <a:noFill/>
        </p:spPr>
      </p:pic>
      <p:pic>
        <p:nvPicPr>
          <p:cNvPr id="20" name="Picture 4" descr="netopýr, černá, obrys, silueta, kreslený film, pták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1124744"/>
            <a:ext cx="1790674" cy="1080000"/>
          </a:xfrm>
          <a:prstGeom prst="rect">
            <a:avLst/>
          </a:prstGeom>
          <a:noFill/>
        </p:spPr>
      </p:pic>
      <p:pic>
        <p:nvPicPr>
          <p:cNvPr id="21" name="Picture 12" descr="měsíc, létání, přes, čarodějnice, sklizeň, umění, koště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611560" y="4797152"/>
            <a:ext cx="1741396" cy="1404000"/>
          </a:xfrm>
          <a:prstGeom prst="rect">
            <a:avLst/>
          </a:prstGeom>
          <a:noFill/>
        </p:spPr>
      </p:pic>
      <p:pic>
        <p:nvPicPr>
          <p:cNvPr id="22" name="Picture 6" descr="černá, jednoduché, obrys, výkres, silueta, strom, bílá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6256" y="5301208"/>
            <a:ext cx="1146269" cy="1080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31214E-7 L -0.17309 0.43005 " pathEditMode="relative" ptsTypes="AA">
                                      <p:cBhvr>
                                        <p:cTn id="6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5747 0.19931 " pathEditMode="relative" ptsTypes="AA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0.00671 L 0.22534 0.1639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" y="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91 -0.03653 L -0.16458 -0.2252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" y="-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69942E-6 L 0.23993 0.19283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" y="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0469 -0.42983 " pathEditMode="relative" ptsTypes="AA">
                                      <p:cBhvr>
                                        <p:cTn id="21" dur="1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8 0.01202 L 0.22049 -0.3341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" y="-1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		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 A T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 A T</a:t>
            </a:r>
          </a:p>
          <a:p>
            <a:pPr>
              <a:buNone/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				G H O S T</a:t>
            </a:r>
          </a:p>
          <a:p>
            <a:pPr>
              <a:buNone/>
            </a:pP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               L A N T E R N</a:t>
            </a:r>
          </a:p>
          <a:p>
            <a:pPr>
              <a:buNone/>
            </a:pPr>
            <a:r>
              <a:rPr lang="cs-CZ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S P I D E R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2" descr="měsíc, létání, přes, čarodějnice, sklizeň, umění, koště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51520" y="332656"/>
            <a:ext cx="2411432" cy="1944216"/>
          </a:xfrm>
          <a:prstGeom prst="rect">
            <a:avLst/>
          </a:prstGeom>
          <a:noFill/>
        </p:spPr>
      </p:pic>
      <p:sp>
        <p:nvSpPr>
          <p:cNvPr id="9" name="Oválný popisek 8"/>
          <p:cNvSpPr/>
          <p:nvPr/>
        </p:nvSpPr>
        <p:spPr>
          <a:xfrm>
            <a:off x="3059832" y="260648"/>
            <a:ext cx="5688632" cy="1440160"/>
          </a:xfrm>
          <a:prstGeom prst="wedgeEllipseCallout">
            <a:avLst>
              <a:gd name="adj1" fmla="val -61749"/>
              <a:gd name="adj2" fmla="val 7088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Která písmena jsem začarovala? Po kliknutí se objeví.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4" descr="netopýr, černá, obrys, silueta, kreslený film, ptá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852936"/>
            <a:ext cx="1790674" cy="1080000"/>
          </a:xfrm>
          <a:prstGeom prst="rect">
            <a:avLst/>
          </a:prstGeom>
          <a:noFill/>
        </p:spPr>
      </p:pic>
      <p:pic>
        <p:nvPicPr>
          <p:cNvPr id="11" name="Picture 6" descr="C:\Users\Marta\Desktop\1312915609289923187Black%20Cat.svg.med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060848"/>
            <a:ext cx="1149175" cy="1080000"/>
          </a:xfrm>
          <a:prstGeom prst="rect">
            <a:avLst/>
          </a:prstGeom>
          <a:noFill/>
        </p:spPr>
      </p:pic>
      <p:pic>
        <p:nvPicPr>
          <p:cNvPr id="12" name="Picture 2" descr="černá, pavouk, www, vdova, nohy, pavoukove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5013176"/>
            <a:ext cx="1080120" cy="1080120"/>
          </a:xfrm>
          <a:prstGeom prst="rect">
            <a:avLst/>
          </a:prstGeom>
          <a:noFill/>
        </p:spPr>
      </p:pic>
      <p:pic>
        <p:nvPicPr>
          <p:cNvPr id="13" name="Picture 6" descr="duchové,Halloween,zvláštní příležit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5076056" y="3501008"/>
            <a:ext cx="1080000" cy="10800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14" name="Picture 6" descr="potraviny, dýně, jack, tváře, obličej, rekreac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4437112"/>
            <a:ext cx="1129412" cy="1080000"/>
          </a:xfrm>
          <a:prstGeom prst="rect">
            <a:avLst/>
          </a:prstGeom>
          <a:noFill/>
        </p:spPr>
      </p:pic>
      <p:sp>
        <p:nvSpPr>
          <p:cNvPr id="15" name="Obdélník 14"/>
          <p:cNvSpPr/>
          <p:nvPr/>
        </p:nvSpPr>
        <p:spPr>
          <a:xfrm>
            <a:off x="2771800" y="3068960"/>
            <a:ext cx="360000" cy="36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444208" y="2420888"/>
            <a:ext cx="360000" cy="36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8028384" y="3645024"/>
            <a:ext cx="360000" cy="36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660232" y="5373216"/>
            <a:ext cx="360000" cy="36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1907704" y="4797152"/>
            <a:ext cx="360000" cy="36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5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5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35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35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Doplň věty.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6" descr="C:\Users\Marta\Desktop\1312915609289923187Black%20Cat.svg.med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68760"/>
            <a:ext cx="1609024" cy="1512168"/>
          </a:xfrm>
          <a:prstGeom prst="rect">
            <a:avLst/>
          </a:prstGeom>
          <a:noFill/>
        </p:spPr>
      </p:pic>
      <p:pic>
        <p:nvPicPr>
          <p:cNvPr id="5" name="Picture 6" descr="duchové,Halloween,zvláštní příležit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11560" y="2924944"/>
            <a:ext cx="1440160" cy="144016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6" name="Picture 12" descr="měsíc, létání, přes, čarodějnice, sklizeň, umění, koště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76672"/>
            <a:ext cx="2411432" cy="1944216"/>
          </a:xfrm>
          <a:prstGeom prst="rect">
            <a:avLst/>
          </a:prstGeom>
          <a:noFill/>
        </p:spPr>
      </p:pic>
      <p:pic>
        <p:nvPicPr>
          <p:cNvPr id="7" name="Picture 2" descr="černá, pavouk, www, vdova, nohy, pavoukove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264" y="2564904"/>
            <a:ext cx="1440160" cy="1440160"/>
          </a:xfrm>
          <a:prstGeom prst="rect">
            <a:avLst/>
          </a:prstGeom>
          <a:noFill/>
        </p:spPr>
      </p:pic>
      <p:pic>
        <p:nvPicPr>
          <p:cNvPr id="8" name="Picture 4" descr="netopýr, černá, obrys, silueta, kreslený film, pták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4365104"/>
            <a:ext cx="2376264" cy="1433184"/>
          </a:xfrm>
          <a:prstGeom prst="rect">
            <a:avLst/>
          </a:prstGeom>
          <a:noFill/>
        </p:spPr>
      </p:pic>
      <p:pic>
        <p:nvPicPr>
          <p:cNvPr id="9" name="Picture 6" descr="potraviny, dýně, jack, tváře, obličej, rekreac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4581128"/>
            <a:ext cx="1656655" cy="1584176"/>
          </a:xfrm>
          <a:prstGeom prst="rect">
            <a:avLst/>
          </a:prstGeom>
          <a:noFill/>
        </p:spPr>
      </p:pic>
      <p:sp>
        <p:nvSpPr>
          <p:cNvPr id="11" name="Oválný popisek 10"/>
          <p:cNvSpPr/>
          <p:nvPr/>
        </p:nvSpPr>
        <p:spPr>
          <a:xfrm>
            <a:off x="2843808" y="260648"/>
            <a:ext cx="3456384" cy="720080"/>
          </a:xfrm>
          <a:prstGeom prst="wedgeEllipseCallout">
            <a:avLst>
              <a:gd name="adj1" fmla="val 61076"/>
              <a:gd name="adj2" fmla="val 85588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witch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válný popisek 11"/>
          <p:cNvSpPr/>
          <p:nvPr/>
        </p:nvSpPr>
        <p:spPr>
          <a:xfrm>
            <a:off x="2411760" y="1124744"/>
            <a:ext cx="3240360" cy="648072"/>
          </a:xfrm>
          <a:prstGeom prst="wedgeEllipseCallout">
            <a:avLst>
              <a:gd name="adj1" fmla="val -59314"/>
              <a:gd name="adj2" fmla="val 32999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cat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válný popisek 12"/>
          <p:cNvSpPr/>
          <p:nvPr/>
        </p:nvSpPr>
        <p:spPr>
          <a:xfrm>
            <a:off x="3059832" y="2060848"/>
            <a:ext cx="3600400" cy="828672"/>
          </a:xfrm>
          <a:prstGeom prst="wedgeEllipseCallout">
            <a:avLst>
              <a:gd name="adj1" fmla="val 70670"/>
              <a:gd name="adj2" fmla="val 67963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spider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válný popisek 13"/>
          <p:cNvSpPr/>
          <p:nvPr/>
        </p:nvSpPr>
        <p:spPr>
          <a:xfrm>
            <a:off x="2411760" y="3140968"/>
            <a:ext cx="3528392" cy="864096"/>
          </a:xfrm>
          <a:prstGeom prst="wedgeEllipseCallout">
            <a:avLst>
              <a:gd name="adj1" fmla="val -69833"/>
              <a:gd name="adj2" fmla="val -31228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ghost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Oválný popisek 14"/>
          <p:cNvSpPr/>
          <p:nvPr/>
        </p:nvSpPr>
        <p:spPr>
          <a:xfrm>
            <a:off x="2411760" y="5589240"/>
            <a:ext cx="4176464" cy="1008112"/>
          </a:xfrm>
          <a:prstGeom prst="wedgeEllipseCallout">
            <a:avLst>
              <a:gd name="adj1" fmla="val -64099"/>
              <a:gd name="adj2" fmla="val -34801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lantern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Oválný popisek 15"/>
          <p:cNvSpPr/>
          <p:nvPr/>
        </p:nvSpPr>
        <p:spPr>
          <a:xfrm>
            <a:off x="3779912" y="4293096"/>
            <a:ext cx="3168352" cy="792088"/>
          </a:xfrm>
          <a:prstGeom prst="wedgeEllipseCallout">
            <a:avLst>
              <a:gd name="adj1" fmla="val 60763"/>
              <a:gd name="adj2" fmla="val 77193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bat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283968" y="476672"/>
            <a:ext cx="1512168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7030A0"/>
                </a:solidFill>
              </a:ln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59553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435280" cy="53285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1.OBRÁZEK - 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http://www.</a:t>
            </a:r>
            <a:r>
              <a:rPr lang="cs-CZ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clker.com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cs-CZ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clipart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-9616.html</a:t>
            </a:r>
            <a:endParaRPr lang="cs-CZ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DEKORACE - 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http://pixabay.com/cs/na-podzim-dekorace-obli%C4%8Dej-podzim-2860/</a:t>
            </a:r>
            <a:endParaRPr lang="cs-CZ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DÝNĚ – 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http://pixabay.com/cs/%C4%8Dern%C3%A1-podzim-potraviny-ovoce-d%C3%BDn%C4%9B-23479/</a:t>
            </a:r>
            <a:endParaRPr lang="cs-CZ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LUCERNA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http://pixabay.com/cs/potraviny-d%C3%BDn%C4%9B-jack-tv%C3%A1%C5%99e-obli%C4%8Dej-23439/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KOČKA - 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http://www.</a:t>
            </a:r>
            <a:r>
              <a:rPr lang="cs-CZ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clker.com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/</a:t>
            </a:r>
            <a:r>
              <a:rPr lang="cs-CZ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clipart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-138381.html</a:t>
            </a:r>
            <a:endParaRPr lang="cs-CZ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PAVOUK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http://pixabay.com/cs/%C4%8Dern%C3%A1-pavouk-www-vdova-nohy-43089/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NETOPÝR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http://pixabay.com/cs/netop%C3%BDr-%C4%8Dern%C3%A1-obrys-silueta-34722/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SOVA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http://pixabay.com/cs/%C4%8Dern%C3%A1-jednoduch%C3%A9-obrys-v%C3%BDkres-36097/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ČARODĚJNICE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http://pixabay.com/cs/m%C4%9Bs%C3%ADc-l%C3%A9t%C3%A1n%C3%AD-p%C5%99es-%C4%8Darod%C4%9Bjnice-46686/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DUCH -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http://office.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microsoft.com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cs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-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cz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images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/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results.aspx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?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qu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=DUCH&amp;ex=1#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ai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:MC900379987|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TAŠKA  - 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2"/>
              </a:rPr>
              <a:t>http://www.</a:t>
            </a:r>
            <a:r>
              <a:rPr lang="cs-CZ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2"/>
              </a:rPr>
              <a:t>pdclipart.org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2"/>
              </a:rPr>
              <a:t>/</a:t>
            </a:r>
            <a:r>
              <a:rPr lang="cs-CZ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2"/>
              </a:rPr>
              <a:t>displayimage.php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2"/>
              </a:rPr>
              <a:t>?album=60&amp;</a:t>
            </a:r>
            <a:r>
              <a:rPr lang="cs-CZ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2"/>
              </a:rPr>
              <a:t>pos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2"/>
              </a:rPr>
              <a:t>=240</a:t>
            </a:r>
            <a:endParaRPr lang="cs-CZ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TRICK OR TREAT - 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http://office.</a:t>
            </a:r>
            <a:r>
              <a:rPr lang="cs-CZ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microsoft.com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/</a:t>
            </a:r>
            <a:r>
              <a:rPr lang="cs-CZ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cs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-</a:t>
            </a:r>
            <a:r>
              <a:rPr lang="cs-CZ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cz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/</a:t>
            </a:r>
            <a:r>
              <a:rPr lang="cs-CZ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images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/</a:t>
            </a:r>
            <a:r>
              <a:rPr lang="cs-CZ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results.aspx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?</a:t>
            </a:r>
            <a:r>
              <a:rPr lang="cs-CZ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qu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=HALLOWEEN&amp;ex=1#</a:t>
            </a:r>
            <a:r>
              <a:rPr lang="cs-CZ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ai</a:t>
            </a: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:MC900397572|</a:t>
            </a:r>
            <a:endParaRPr lang="cs-CZ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AutoNum type="arabicPeriod"/>
            </a:pP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506</TotalTime>
  <Words>286</Words>
  <Application>Microsoft Office PowerPoint</Application>
  <PresentationFormat>Předvádění na obrazovce (4:3)</PresentationFormat>
  <Paragraphs>90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ANOTACE</vt:lpstr>
      <vt:lpstr>  HALLOWEEN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HALLOWEEN</dc:title>
  <dc:creator>Marta</dc:creator>
  <cp:lastModifiedBy>Marta</cp:lastModifiedBy>
  <cp:revision>51</cp:revision>
  <dcterms:created xsi:type="dcterms:W3CDTF">2012-08-02T09:56:07Z</dcterms:created>
  <dcterms:modified xsi:type="dcterms:W3CDTF">2013-01-01T20:50:04Z</dcterms:modified>
</cp:coreProperties>
</file>