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0" r:id="rId3"/>
    <p:sldId id="258" r:id="rId4"/>
    <p:sldId id="256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DC14"/>
    <a:srgbClr val="068C0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746BF-4BB7-44AB-B148-F41D8D4F68E9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01B36-DF19-4C89-806F-FD6FDC063B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83F5AA-2647-4AAF-A219-3663C37AA59E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D461B-E935-470A-A6BA-D549AB3A8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op-svitidla.cz/zbozi/25081.jpg" TargetMode="External"/><Relationship Id="rId2" Type="http://schemas.openxmlformats.org/officeDocument/2006/relationships/hyperlink" Target="http://www.sednisi.cz/upload/zena_sezeni1_@_e28d1349b407f560083ace2b16d7309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30. 11. 2010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Rovnováha dvou sil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160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ROVNOVÁHA DVOU SIL slouží k výkladu učiva.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 internetové obrázky.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ROVNOVÁHA SIL</a:t>
            </a:r>
            <a:endParaRPr lang="cs-CZ" sz="8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5877272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sednisi.cz/upload/zena_sezeni1_@_e28d1349b407f560083ace2b16d7309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196752"/>
            <a:ext cx="2801408" cy="5112568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67944" y="5229200"/>
            <a:ext cx="720080" cy="364902"/>
          </a:xfrm>
        </p:spPr>
        <p:txBody>
          <a:bodyPr>
            <a:noAutofit/>
          </a:bodyPr>
          <a:lstStyle/>
          <a:p>
            <a:r>
              <a:rPr lang="cs-CZ" sz="2000" b="1" dirty="0" err="1" smtClean="0">
                <a:solidFill>
                  <a:srgbClr val="0ADC14"/>
                </a:solidFill>
                <a:latin typeface="Arial Black" pitchFamily="34" charset="0"/>
              </a:rPr>
              <a:t>Fg</a:t>
            </a:r>
            <a:endParaRPr lang="cs-CZ" sz="2000" b="1" dirty="0">
              <a:solidFill>
                <a:srgbClr val="0ADC14"/>
              </a:solidFill>
              <a:latin typeface="Arial Black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3564682" y="5156398"/>
            <a:ext cx="1152128" cy="1588"/>
          </a:xfrm>
          <a:prstGeom prst="straightConnector1">
            <a:avLst/>
          </a:prstGeom>
          <a:ln w="50800">
            <a:solidFill>
              <a:srgbClr val="0ADC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>
            <a:off x="3564682" y="4004270"/>
            <a:ext cx="1152128" cy="15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995936" y="4581128"/>
            <a:ext cx="432048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3"/>
          <p:cNvSpPr txBox="1">
            <a:spLocks/>
          </p:cNvSpPr>
          <p:nvPr/>
        </p:nvSpPr>
        <p:spPr>
          <a:xfrm>
            <a:off x="4139952" y="3212976"/>
            <a:ext cx="442392" cy="36490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F´</a:t>
            </a:r>
          </a:p>
        </p:txBody>
      </p:sp>
      <p:sp>
        <p:nvSpPr>
          <p:cNvPr id="13" name="Nadpis 3"/>
          <p:cNvSpPr txBox="1">
            <a:spLocks/>
          </p:cNvSpPr>
          <p:nvPr/>
        </p:nvSpPr>
        <p:spPr>
          <a:xfrm>
            <a:off x="4427984" y="4365104"/>
            <a:ext cx="936104" cy="36490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 = 0</a:t>
            </a:r>
          </a:p>
        </p:txBody>
      </p:sp>
      <p:sp>
        <p:nvSpPr>
          <p:cNvPr id="16" name="Nadpis 3"/>
          <p:cNvSpPr txBox="1">
            <a:spLocks/>
          </p:cNvSpPr>
          <p:nvPr/>
        </p:nvSpPr>
        <p:spPr>
          <a:xfrm>
            <a:off x="755576" y="188640"/>
            <a:ext cx="7200800" cy="93610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68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Sedící dívka na židli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op-svitidla.cz/zbozi/250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84784"/>
            <a:ext cx="4762500" cy="4762500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rot="5400000">
            <a:off x="3852714" y="4724350"/>
            <a:ext cx="1152128" cy="1588"/>
          </a:xfrm>
          <a:prstGeom prst="straightConnector1">
            <a:avLst/>
          </a:prstGeom>
          <a:ln w="50800">
            <a:solidFill>
              <a:srgbClr val="0ADC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3"/>
          <p:cNvSpPr txBox="1">
            <a:spLocks/>
          </p:cNvSpPr>
          <p:nvPr/>
        </p:nvSpPr>
        <p:spPr>
          <a:xfrm>
            <a:off x="4572000" y="4797152"/>
            <a:ext cx="648072" cy="36490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ADC14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Fg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rgbClr val="0ADC14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6200000">
            <a:off x="3852714" y="3572222"/>
            <a:ext cx="1152128" cy="1588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211960" y="4149080"/>
            <a:ext cx="432048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3"/>
          <p:cNvSpPr txBox="1">
            <a:spLocks/>
          </p:cNvSpPr>
          <p:nvPr/>
        </p:nvSpPr>
        <p:spPr>
          <a:xfrm>
            <a:off x="4788024" y="4005064"/>
            <a:ext cx="936104" cy="36490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 = 0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4644008" y="2852936"/>
            <a:ext cx="442392" cy="36490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F´</a:t>
            </a:r>
          </a:p>
        </p:txBody>
      </p:sp>
      <p:sp>
        <p:nvSpPr>
          <p:cNvPr id="11" name="Nadpis 3"/>
          <p:cNvSpPr txBox="1">
            <a:spLocks/>
          </p:cNvSpPr>
          <p:nvPr/>
        </p:nvSpPr>
        <p:spPr>
          <a:xfrm>
            <a:off x="899592" y="260648"/>
            <a:ext cx="7200800" cy="93610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68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Zavěšený lustr u stropu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Kolářová, R. a kol., Fyzika 7, </a:t>
            </a:r>
            <a:r>
              <a:rPr lang="cs-CZ" sz="2000" b="1" dirty="0" err="1" smtClean="0"/>
              <a:t>Prometheus</a:t>
            </a:r>
            <a:r>
              <a:rPr lang="cs-CZ" sz="2000" b="1" dirty="0" smtClean="0"/>
              <a:t>, 1998</a:t>
            </a:r>
          </a:p>
          <a:p>
            <a:r>
              <a:rPr lang="cs-CZ" sz="2000" b="1" dirty="0" smtClean="0">
                <a:hlinkClick r:id="rId2"/>
              </a:rPr>
              <a:t>http</a:t>
            </a:r>
            <a:r>
              <a:rPr lang="cs-CZ" sz="2000" b="1" dirty="0" smtClean="0">
                <a:hlinkClick r:id="rId2"/>
              </a:rPr>
              <a:t>://www.</a:t>
            </a:r>
            <a:r>
              <a:rPr lang="cs-CZ" sz="2000" b="1" dirty="0" err="1" smtClean="0">
                <a:hlinkClick r:id="rId2"/>
              </a:rPr>
              <a:t>sednisi.cz</a:t>
            </a:r>
            <a:r>
              <a:rPr lang="cs-CZ" sz="2000" b="1" dirty="0" smtClean="0">
                <a:hlinkClick r:id="rId2"/>
              </a:rPr>
              <a:t>/</a:t>
            </a:r>
            <a:r>
              <a:rPr lang="cs-CZ" sz="2000" b="1" dirty="0" err="1" smtClean="0">
                <a:hlinkClick r:id="rId2"/>
              </a:rPr>
              <a:t>upload</a:t>
            </a:r>
            <a:r>
              <a:rPr lang="cs-CZ" sz="2000" b="1" dirty="0" smtClean="0">
                <a:hlinkClick r:id="rId2"/>
              </a:rPr>
              <a:t>/zena_sezeni1_@_</a:t>
            </a:r>
            <a:r>
              <a:rPr lang="cs-CZ" sz="2000" b="1" dirty="0" smtClean="0">
                <a:hlinkClick r:id="rId2"/>
              </a:rPr>
              <a:t>e28d1349b407f560083ace2b16d7309c.jpg</a:t>
            </a:r>
            <a:endParaRPr lang="cs-CZ" sz="2000" b="1" dirty="0" smtClean="0"/>
          </a:p>
          <a:p>
            <a:r>
              <a:rPr lang="cs-CZ" sz="2000" b="1" dirty="0" smtClean="0">
                <a:hlinkClick r:id="rId3"/>
              </a:rPr>
              <a:t>http://</a:t>
            </a:r>
            <a:r>
              <a:rPr lang="cs-CZ" sz="2000" b="1" dirty="0" smtClean="0">
                <a:hlinkClick r:id="rId3"/>
              </a:rPr>
              <a:t>top-</a:t>
            </a:r>
            <a:r>
              <a:rPr lang="cs-CZ" sz="2000" b="1" dirty="0" err="1" smtClean="0">
                <a:hlinkClick r:id="rId3"/>
              </a:rPr>
              <a:t>svitidla.cz</a:t>
            </a:r>
            <a:r>
              <a:rPr lang="cs-CZ" sz="2000" b="1" dirty="0" smtClean="0">
                <a:hlinkClick r:id="rId3"/>
              </a:rPr>
              <a:t>/</a:t>
            </a:r>
            <a:r>
              <a:rPr lang="cs-CZ" sz="2000" b="1" dirty="0" err="1" smtClean="0">
                <a:hlinkClick r:id="rId3"/>
              </a:rPr>
              <a:t>zbozi</a:t>
            </a:r>
            <a:r>
              <a:rPr lang="cs-CZ" sz="2000" b="1" dirty="0" smtClean="0">
                <a:hlinkClick r:id="rId3"/>
              </a:rPr>
              <a:t>/25081.jpg</a:t>
            </a:r>
            <a:endParaRPr lang="cs-CZ" sz="2000" b="1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147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ROVNOVÁHA SIL</vt:lpstr>
      <vt:lpstr>Fg</vt:lpstr>
      <vt:lpstr>Snímek 5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ROVNOVÁHA SIL</dc:title>
  <dc:creator>PC</dc:creator>
  <cp:lastModifiedBy>Hříbková Jitka</cp:lastModifiedBy>
  <cp:revision>13</cp:revision>
  <dcterms:created xsi:type="dcterms:W3CDTF">2010-11-29T17:21:03Z</dcterms:created>
  <dcterms:modified xsi:type="dcterms:W3CDTF">2013-01-12T11:53:58Z</dcterms:modified>
</cp:coreProperties>
</file>