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8" r:id="rId2"/>
    <p:sldId id="267" r:id="rId3"/>
    <p:sldId id="266" r:id="rId4"/>
    <p:sldId id="259" r:id="rId5"/>
    <p:sldId id="262" r:id="rId6"/>
    <p:sldId id="261" r:id="rId7"/>
    <p:sldId id="263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5AB745-A953-4426-9120-8A95C0CE24F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B1761-E049-4CCB-9A57-9F52898F34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50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8F0389E-0599-4992-99E3-304D14A2B83A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102D455-68B5-4226-8684-D55206A58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mac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650211"/>
              </p:ext>
            </p:extLst>
          </p:nvPr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27. 1. 2011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Téma: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Deformační účinky síly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888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Calibri" pitchFamily="34" charset="0"/>
              </a:rPr>
              <a:t>Tématický</a:t>
            </a:r>
            <a:r>
              <a:rPr lang="cs-CZ" u="sng" dirty="0">
                <a:latin typeface="Calibri" pitchFamily="34" charset="0"/>
              </a:rPr>
              <a:t> okruh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Účinky síly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obor</a:t>
            </a:r>
            <a:r>
              <a:rPr lang="cs-CZ" dirty="0">
                <a:latin typeface="Calibri" pitchFamily="34" charset="0"/>
              </a:rPr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oblast</a:t>
            </a:r>
            <a:r>
              <a:rPr lang="cs-CZ" dirty="0">
                <a:latin typeface="Calibri" pitchFamily="34" charset="0"/>
              </a:rPr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68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Ročník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sedmý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Číslo </a:t>
            </a:r>
            <a:r>
              <a:rPr lang="cs-CZ" dirty="0"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90872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119675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Digitální výukový materiál </a:t>
            </a:r>
            <a:r>
              <a:rPr lang="cs-CZ" b="1" dirty="0" smtClean="0">
                <a:latin typeface="Calibri" pitchFamily="34" charset="0"/>
              </a:rPr>
              <a:t>DEFORMAČNÍ ÚČINKY SÍLY slouží k výkladu učiva.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Výklad </a:t>
            </a:r>
            <a:r>
              <a:rPr lang="cs-CZ" dirty="0">
                <a:latin typeface="Calibri" pitchFamily="34" charset="0"/>
              </a:rPr>
              <a:t>je doplněn </a:t>
            </a:r>
            <a:r>
              <a:rPr lang="cs-CZ" dirty="0" smtClean="0">
                <a:latin typeface="Calibri" pitchFamily="34" charset="0"/>
              </a:rPr>
              <a:t>o internetové obrázky.</a:t>
            </a:r>
            <a:endParaRPr lang="cs-CZ" dirty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Výukový </a:t>
            </a:r>
            <a:r>
              <a:rPr lang="cs-CZ" b="1" dirty="0">
                <a:latin typeface="Calibri" pitchFamily="34" charset="0"/>
              </a:rPr>
              <a:t>materiál je určen pro žáky </a:t>
            </a:r>
            <a:r>
              <a:rPr lang="cs-CZ" b="1" dirty="0" smtClean="0">
                <a:latin typeface="Calibri" pitchFamily="34" charset="0"/>
              </a:rPr>
              <a:t>7. ročníku.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Deformace při silovém působení</a:t>
            </a:r>
            <a:endParaRPr lang="cs-CZ" sz="8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932040" y="5661248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   DOČASNÁ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    TRVALÁ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   DOČASNÁ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   TRVALÁ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http://tsteam.cz/clanky/tenisov%C3%A9_vybaven%C3%AD2.jpg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profimedia.cz</a:t>
            </a:r>
            <a:r>
              <a:rPr lang="cs-CZ" sz="2000" dirty="0" smtClean="0">
                <a:hlinkClick r:id="rId2"/>
              </a:rPr>
              <a:t>/fotografie/</a:t>
            </a:r>
            <a:r>
              <a:rPr lang="cs-CZ" sz="2000" dirty="0" err="1" smtClean="0">
                <a:hlinkClick r:id="rId2"/>
              </a:rPr>
              <a:t>fotbalovy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mic</a:t>
            </a:r>
            <a:r>
              <a:rPr lang="cs-CZ" sz="2000" dirty="0" smtClean="0">
                <a:hlinkClick r:id="rId2"/>
              </a:rPr>
              <a:t>-v-</a:t>
            </a:r>
            <a:r>
              <a:rPr lang="cs-CZ" sz="2000" dirty="0" err="1" smtClean="0">
                <a:hlinkClick r:id="rId2"/>
              </a:rPr>
              <a:t>siti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close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up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profimedia</a:t>
            </a:r>
            <a:r>
              <a:rPr lang="cs-CZ" sz="2000" dirty="0" smtClean="0">
                <a:hlinkClick r:id="rId2"/>
              </a:rPr>
              <a:t>-0081680150.jpg</a:t>
            </a:r>
          </a:p>
          <a:p>
            <a:r>
              <a:rPr lang="cs-CZ" sz="2000" dirty="0" smtClean="0">
                <a:hlinkClick r:id="rId2"/>
              </a:rPr>
              <a:t>http://img.mf.cz/338/141/1-66_a.jpg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pribram.cz</a:t>
            </a:r>
            <a:r>
              <a:rPr lang="cs-CZ" sz="2000" dirty="0" smtClean="0">
                <a:hlinkClick r:id="rId2"/>
              </a:rPr>
              <a:t>/galerie/</a:t>
            </a:r>
            <a:r>
              <a:rPr lang="cs-CZ" sz="2000" dirty="0" err="1" smtClean="0">
                <a:hlinkClick r:id="rId2"/>
              </a:rPr>
              <a:t>clanky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velke</a:t>
            </a:r>
            <a:r>
              <a:rPr lang="cs-CZ" sz="2000" dirty="0" smtClean="0">
                <a:hlinkClick r:id="rId2"/>
              </a:rPr>
              <a:t>/12461_1.jpg</a:t>
            </a:r>
          </a:p>
          <a:p>
            <a:endParaRPr lang="cs-CZ" dirty="0" smtClean="0">
              <a:hlinkClick r:id="rId2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91</TotalTime>
  <Words>128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Prezentace aplikace PowerPoint</vt:lpstr>
      <vt:lpstr>Prezentace aplikace PowerPoint</vt:lpstr>
      <vt:lpstr>Deformace při silovém působení</vt:lpstr>
      <vt:lpstr>DEFORMACE   DOČASNÁ</vt:lpstr>
      <vt:lpstr>DEFORMACE    TRVALÁ</vt:lpstr>
      <vt:lpstr>DEFORMACE   DOČASNÁ</vt:lpstr>
      <vt:lpstr>DEFORMACE   TRVALÁ</vt:lpstr>
      <vt:lpstr>Prezentace aplikace PowerPoint</vt:lpstr>
    </vt:vector>
  </TitlesOfParts>
  <Company>ZŠ Dyjákovice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Hříbková Jitka</dc:creator>
  <cp:lastModifiedBy>Hribkova Jitka</cp:lastModifiedBy>
  <cp:revision>13</cp:revision>
  <dcterms:created xsi:type="dcterms:W3CDTF">2010-11-22T11:05:18Z</dcterms:created>
  <dcterms:modified xsi:type="dcterms:W3CDTF">2013-02-05T11:46:29Z</dcterms:modified>
</cp:coreProperties>
</file>