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2" r:id="rId4"/>
    <p:sldId id="261" r:id="rId5"/>
    <p:sldId id="265" r:id="rId6"/>
    <p:sldId id="266" r:id="rId7"/>
    <p:sldId id="264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90634336"/>
              </p:ext>
            </p:extLst>
          </p:nvPr>
        </p:nvGraphicFramePr>
        <p:xfrm>
          <a:off x="1223082" y="1628800"/>
          <a:ext cx="6984776" cy="5134024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 procvičení učiva o obvodech rovinných útvarů – čtverce.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 a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její aplikace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Geometrie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 rovině a prostoru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vypočítat obvody a obsahy rovinných útvarů a využívat je</a:t>
                      </a:r>
                    </a:p>
                    <a:p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v praxi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Obvod, obsah, čtverec, obdélník, strana,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5.</a:t>
                      </a:r>
                      <a:r>
                        <a:rPr lang="cs-CZ" sz="1100" baseline="0" dirty="0" smtClean="0">
                          <a:effectLst/>
                        </a:rPr>
                        <a:t> 2</a:t>
                      </a:r>
                      <a:r>
                        <a:rPr lang="cs-CZ" sz="1100" dirty="0" smtClean="0">
                          <a:effectLst/>
                        </a:rPr>
                        <a:t>. 2013                           </a:t>
                      </a:r>
                      <a:r>
                        <a:rPr lang="cs-CZ" sz="1100" dirty="0">
                          <a:effectLst/>
                        </a:rPr>
                        <a:t>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EU_42_sada1_03_M_Rovinné útvary3_Šeb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24744"/>
            <a:ext cx="6419850" cy="423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587872"/>
            <a:ext cx="6035675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9792" y="33265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Obvod čtverce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7732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726" y="255608"/>
            <a:ext cx="8387737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Cvičení 1:</a:t>
            </a:r>
          </a:p>
          <a:p>
            <a:r>
              <a:rPr lang="cs-CZ" sz="2400" dirty="0" smtClean="0"/>
              <a:t>Zadání</a:t>
            </a:r>
            <a:r>
              <a:rPr lang="cs-CZ" sz="2400" dirty="0"/>
              <a:t>:</a:t>
            </a:r>
          </a:p>
          <a:p>
            <a:r>
              <a:rPr lang="cs-CZ" sz="2400" dirty="0"/>
              <a:t>Kolik </a:t>
            </a:r>
            <a:r>
              <a:rPr lang="cs-CZ" sz="2400" dirty="0" smtClean="0"/>
              <a:t> m </a:t>
            </a:r>
            <a:r>
              <a:rPr lang="cs-CZ" sz="2400" dirty="0"/>
              <a:t>pletiva budeme potřebovat k oplocení zahrady ve tvaru čtverce, když jedna strana měří 10 m?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0870" y="3212976"/>
            <a:ext cx="12493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50441" y="5612908"/>
            <a:ext cx="79726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4. Odpověď: </a:t>
            </a:r>
          </a:p>
          <a:p>
            <a:r>
              <a:rPr lang="cs-CZ" dirty="0"/>
              <a:t>K oplocení zahrady budeme potřebovat 40 m pletiva.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691680" y="3652991"/>
            <a:ext cx="295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25551" y="2627728"/>
            <a:ext cx="295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635896" y="3652991"/>
            <a:ext cx="295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9" name="Obdélník 8"/>
          <p:cNvSpPr/>
          <p:nvPr/>
        </p:nvSpPr>
        <p:spPr>
          <a:xfrm>
            <a:off x="2803847" y="4653136"/>
            <a:ext cx="295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5" name="Obdélník 4"/>
          <p:cNvSpPr/>
          <p:nvPr/>
        </p:nvSpPr>
        <p:spPr>
          <a:xfrm>
            <a:off x="708027" y="2593975"/>
            <a:ext cx="9893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1. Náčrt:</a:t>
            </a:r>
          </a:p>
        </p:txBody>
      </p:sp>
      <p:sp>
        <p:nvSpPr>
          <p:cNvPr id="6" name="Obdélník 5"/>
          <p:cNvSpPr/>
          <p:nvPr/>
        </p:nvSpPr>
        <p:spPr>
          <a:xfrm>
            <a:off x="4078114" y="3244334"/>
            <a:ext cx="9877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 = 10 m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098690" y="4100365"/>
            <a:ext cx="10858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2.  Vzorec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64088" y="4100365"/>
            <a:ext cx="16642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dirty="0"/>
              <a:t>O = a + a + a + 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125031" y="4500561"/>
            <a:ext cx="12390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3. Výpočet: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64088" y="4546727"/>
            <a:ext cx="27089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/>
              <a:t>O = 10 + 10 + 10 + 10</a:t>
            </a:r>
          </a:p>
          <a:p>
            <a:r>
              <a:rPr lang="pt-BR" dirty="0"/>
              <a:t>O = 40 </a:t>
            </a:r>
          </a:p>
        </p:txBody>
      </p:sp>
    </p:spTree>
    <p:extLst>
      <p:ext uri="{BB962C8B-B14F-4D97-AF65-F5344CB8AC3E}">
        <p14:creationId xmlns:p14="http://schemas.microsoft.com/office/powerpoint/2010/main" xmlns="" val="719878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  <p:bldP spid="5" grpId="0"/>
      <p:bldP spid="6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28092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1:</a:t>
            </a:r>
          </a:p>
          <a:p>
            <a:r>
              <a:rPr lang="cs-CZ" sz="3200" dirty="0"/>
              <a:t>Střecha domu je čtvercového tvaru. Kolik m okapu potřebujeme koupit, jestliže okapy umístíme na všechny okraje střechy? Jedna strana střechy  měří 7 m.</a:t>
            </a:r>
          </a:p>
        </p:txBody>
      </p:sp>
    </p:spTree>
    <p:extLst>
      <p:ext uri="{BB962C8B-B14F-4D97-AF65-F5344CB8AC3E}">
        <p14:creationId xmlns:p14="http://schemas.microsoft.com/office/powerpoint/2010/main" xmlns="" val="2355221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11600"/>
            <a:ext cx="842493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2:</a:t>
            </a:r>
          </a:p>
          <a:p>
            <a:r>
              <a:rPr lang="cs-CZ" sz="3200" dirty="0"/>
              <a:t>V kůlně jsme našli roli pletiva – 20 m. Na jak velký kus pozemku čtvercového tvaru nám bude pletivo stačit?</a:t>
            </a:r>
          </a:p>
        </p:txBody>
      </p:sp>
    </p:spTree>
    <p:extLst>
      <p:ext uri="{BB962C8B-B14F-4D97-AF65-F5344CB8AC3E}">
        <p14:creationId xmlns:p14="http://schemas.microsoft.com/office/powerpoint/2010/main" xmlns="" val="258669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35292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3:</a:t>
            </a:r>
          </a:p>
          <a:p>
            <a:r>
              <a:rPr lang="cs-CZ" sz="3200" dirty="0"/>
              <a:t>Kolik  km ušel na hlídce hlídač čtvercového pozemku o straně 2 km, když pozemek obešel 5x?</a:t>
            </a:r>
          </a:p>
        </p:txBody>
      </p:sp>
    </p:spTree>
    <p:extLst>
      <p:ext uri="{BB962C8B-B14F-4D97-AF65-F5344CB8AC3E}">
        <p14:creationId xmlns:p14="http://schemas.microsoft.com/office/powerpoint/2010/main" xmlns="" val="113678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225" y="980728"/>
            <a:ext cx="856895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1:</a:t>
            </a:r>
          </a:p>
          <a:p>
            <a:r>
              <a:rPr lang="cs-CZ" sz="3200" dirty="0"/>
              <a:t>Střecha domu je čtvercového tvaru. Kolik m okapu potřebujeme koupit, jestliže okapy umístíme </a:t>
            </a:r>
            <a:r>
              <a:rPr lang="cs-CZ" sz="3200" dirty="0" smtClean="0"/>
              <a:t>                     na </a:t>
            </a:r>
            <a:r>
              <a:rPr lang="cs-CZ" sz="3200" dirty="0"/>
              <a:t>všechny okraje střechy? Jedna strana měří 7 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7" y="3293977"/>
            <a:ext cx="370313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3200" dirty="0"/>
              <a:t>O = </a:t>
            </a:r>
            <a:r>
              <a:rPr lang="pt-BR" sz="3200" dirty="0" smtClean="0"/>
              <a:t>a</a:t>
            </a:r>
            <a:r>
              <a:rPr lang="cs-CZ" sz="3200" dirty="0" smtClean="0"/>
              <a:t>+ a + a +a </a:t>
            </a:r>
          </a:p>
          <a:p>
            <a:r>
              <a:rPr lang="pt-BR" sz="3200" dirty="0" smtClean="0"/>
              <a:t>a </a:t>
            </a:r>
            <a:r>
              <a:rPr lang="pt-BR" sz="3200" dirty="0"/>
              <a:t>=  7  </a:t>
            </a:r>
          </a:p>
          <a:p>
            <a:r>
              <a:rPr lang="pt-BR" sz="3200" dirty="0"/>
              <a:t>O = </a:t>
            </a:r>
            <a:r>
              <a:rPr lang="pt-BR" sz="3200" dirty="0" smtClean="0"/>
              <a:t>7</a:t>
            </a:r>
            <a:r>
              <a:rPr lang="cs-CZ" sz="3200" dirty="0" smtClean="0"/>
              <a:t> +7 + 7 + 7</a:t>
            </a:r>
            <a:endParaRPr lang="pt-BR" sz="3200" dirty="0"/>
          </a:p>
          <a:p>
            <a:r>
              <a:rPr lang="pt-BR" sz="3200" dirty="0"/>
              <a:t>O = 28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45873" y="5373216"/>
            <a:ext cx="38202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Koupíme 28 m okapu.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618294" y="271101"/>
            <a:ext cx="28979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25379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849694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2:</a:t>
            </a:r>
          </a:p>
          <a:p>
            <a:r>
              <a:rPr lang="cs-CZ" sz="3200" dirty="0"/>
              <a:t>V kůlně jsme našli roli pletiva – 20 m. Na jak velký kus pozemku čtvercového tvaru nám bude pletivo stačit?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3045166"/>
            <a:ext cx="30963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3200" dirty="0"/>
              <a:t>O = </a:t>
            </a:r>
            <a:r>
              <a:rPr lang="pt-BR" sz="3200" dirty="0" smtClean="0"/>
              <a:t>a</a:t>
            </a:r>
            <a:r>
              <a:rPr lang="cs-CZ" sz="3200" dirty="0" smtClean="0"/>
              <a:t> + a +a + a</a:t>
            </a:r>
            <a:endParaRPr lang="pt-BR" sz="3200" dirty="0"/>
          </a:p>
          <a:p>
            <a:r>
              <a:rPr lang="pt-BR" sz="3200" dirty="0"/>
              <a:t>O = 20</a:t>
            </a:r>
          </a:p>
          <a:p>
            <a:r>
              <a:rPr lang="pt-BR" sz="3200" dirty="0"/>
              <a:t>a = 20 : 4 = 5</a:t>
            </a:r>
          </a:p>
        </p:txBody>
      </p:sp>
      <p:sp>
        <p:nvSpPr>
          <p:cNvPr id="4" name="Obdélník 3"/>
          <p:cNvSpPr/>
          <p:nvPr/>
        </p:nvSpPr>
        <p:spPr>
          <a:xfrm>
            <a:off x="2339752" y="5157192"/>
            <a:ext cx="40806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3200" dirty="0"/>
              <a:t>Strana pozemku je 5 m.</a:t>
            </a:r>
          </a:p>
        </p:txBody>
      </p:sp>
    </p:spTree>
    <p:extLst>
      <p:ext uri="{BB962C8B-B14F-4D97-AF65-F5344CB8AC3E}">
        <p14:creationId xmlns:p14="http://schemas.microsoft.com/office/powerpoint/2010/main" xmlns="" val="325004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248" y="548680"/>
            <a:ext cx="85689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3:</a:t>
            </a:r>
          </a:p>
          <a:p>
            <a:r>
              <a:rPr lang="cs-CZ" sz="3200" dirty="0"/>
              <a:t>Kolik km ušel na hlídce hlídač čtvercového pozemku o straně 2 km, když pozemek obešel 5x?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43608" y="2564904"/>
            <a:ext cx="295232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3200" dirty="0"/>
              <a:t>O = </a:t>
            </a:r>
            <a:r>
              <a:rPr lang="pt-BR" sz="3200" dirty="0" smtClean="0"/>
              <a:t>a</a:t>
            </a:r>
            <a:r>
              <a:rPr lang="cs-CZ" sz="3200" dirty="0" smtClean="0"/>
              <a:t> + a + a + a</a:t>
            </a:r>
            <a:endParaRPr lang="pt-BR" sz="3200" dirty="0"/>
          </a:p>
          <a:p>
            <a:r>
              <a:rPr lang="pt-BR" sz="3200" dirty="0"/>
              <a:t>O = </a:t>
            </a:r>
            <a:r>
              <a:rPr lang="pt-BR" sz="3200" dirty="0" smtClean="0"/>
              <a:t>2</a:t>
            </a:r>
            <a:r>
              <a:rPr lang="cs-CZ" sz="3200" dirty="0" smtClean="0"/>
              <a:t> + 2 + 2 + 2</a:t>
            </a:r>
            <a:endParaRPr lang="pt-BR" sz="3200" dirty="0"/>
          </a:p>
          <a:p>
            <a:r>
              <a:rPr lang="pt-BR" sz="3200" dirty="0"/>
              <a:t>O = 8</a:t>
            </a:r>
          </a:p>
          <a:p>
            <a:r>
              <a:rPr lang="pt-BR" sz="3200" dirty="0"/>
              <a:t>Ušel: 8. 5 = 40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9772" y="5301208"/>
            <a:ext cx="3310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Hlídač ušel 40 km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9528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936</TotalTime>
  <Words>342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Dum</cp:lastModifiedBy>
  <cp:revision>97</cp:revision>
  <dcterms:created xsi:type="dcterms:W3CDTF">2012-12-02T19:48:14Z</dcterms:created>
  <dcterms:modified xsi:type="dcterms:W3CDTF">2013-02-05T12:43:33Z</dcterms:modified>
</cp:coreProperties>
</file>