
<file path=[Content_Types].xml><?xml version="1.0" encoding="utf-8"?>
<Types xmlns="http://schemas.openxmlformats.org/package/2006/content-types">
  <Default Extension="png" ContentType="image/png"/>
  <Default Extension="jpeg" ContentType="image/jpeg"/>
  <Default Extension="ogg" ContentType="audio/unknown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AD48EF-79F1-48D2-8AF4-88E949FE7D3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C3FFDB-BA98-48F4-91C8-22BFE2DEC3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ogg"/><Relationship Id="rId1" Type="http://schemas.microsoft.com/office/2007/relationships/media" Target="../media/media1.og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jka.JPG" TargetMode="External"/><Relationship Id="rId2" Type="http://schemas.openxmlformats.org/officeDocument/2006/relationships/hyperlink" Target="http://cs.wikipedia.org/wiki/Soubor:Turdus_merula_female_(d1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říjen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PRV1,2_18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Kos černý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774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3461909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kos černý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654" y="1722568"/>
            <a:ext cx="4782810" cy="3578640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1556792"/>
            <a:ext cx="33123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Kosa můžeme pozorovat v lese, </a:t>
            </a:r>
          </a:p>
          <a:p>
            <a:pPr algn="ctr"/>
            <a:r>
              <a:rPr lang="cs-CZ" sz="2400" dirty="0" smtClean="0"/>
              <a:t>v parku, na zahradě, ve městě i na venkově. Dříve však žili kosi pouze v hustých lesích. Dospělý samec má černé peří, žlutý zobák a žlutý kroužek okolo očí. Často můžeme slyšet jeho krásný, melodický zpěv.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5301208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obr. 1</a:t>
            </a:r>
            <a:endParaRPr lang="cs-CZ" sz="1400" dirty="0"/>
          </a:p>
        </p:txBody>
      </p:sp>
      <p:pic>
        <p:nvPicPr>
          <p:cNvPr id="3" name="zpěv kosa 1.ogg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47620" y="9795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58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8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kosi žijí?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4163"/>
            <a:ext cx="8136904" cy="273893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/>
              <a:t>Někteří kosi žijí pouze v lesích. Jiní se přizpůsobili životu poblíž lidských obydlí. Živí se hmyzem, žížalami nebo drobnými lesními plody jako jsou borůvky a jahody. Jsou to všežravci. Při hledání potravy rychle pobíhají s mírně svěšenými křídly. Když se zastaví, kývají ocasem. Někteří kosi odlétají do teplých krajin, jiní zůstávají i přes zimu. Můžeme je spatřit u krmítek s ostatními ptáky. 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293096"/>
            <a:ext cx="2952328" cy="23728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293095"/>
            <a:ext cx="3203848" cy="237288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9023" y="4298885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obr.2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91217" y="6358202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0815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dirty="0" smtClean="0"/>
              <a:t>kosí rodina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916832"/>
            <a:ext cx="1937296" cy="154817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979" y="1916832"/>
            <a:ext cx="2239798" cy="1584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149080"/>
            <a:ext cx="2171340" cy="15841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1556792"/>
            <a:ext cx="28803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Samice je hnědá. Kosí hnízdo vypadá jako miska vytvořená z drobných větviček, stébel trávy a </a:t>
            </a:r>
          </a:p>
          <a:p>
            <a:pPr algn="ctr"/>
            <a:r>
              <a:rPr lang="cs-CZ" sz="2400" dirty="0" smtClean="0"/>
              <a:t>z kořínků.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163596"/>
            <a:ext cx="540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Hnízda jsou umístěná </a:t>
            </a:r>
            <a:r>
              <a:rPr lang="cs-CZ" sz="2400" dirty="0"/>
              <a:t>v koruně stromu nebo keře</a:t>
            </a:r>
            <a:r>
              <a:rPr lang="cs-CZ" sz="2400" dirty="0" smtClean="0"/>
              <a:t>. Ve městech hnízdí i na balkonech nebo verandách. Vajíčka jsou modro zelená. O mláďata pečují oba rodiče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3501008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obr.4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3501008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obr. 5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40352" y="5733256"/>
            <a:ext cx="8751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0493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98728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kosi žijí?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si staví hnízdo?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vypadají kosí vajíčka?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</a:t>
            </a:r>
            <a:r>
              <a:rPr lang="cs-CZ" sz="2400" smtClean="0"/>
              <a:t>přečkávají </a:t>
            </a:r>
            <a:r>
              <a:rPr lang="cs-CZ" sz="2400" smtClean="0"/>
              <a:t>kosi zimu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Jsou sameček a samička stejní?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372126"/>
            <a:ext cx="54006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Žijí v lesích, v parcích, ve městech i na venkově.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962980"/>
            <a:ext cx="54006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Jsou to všežravci.  Žerou hmyz, žížaly a drobné plody.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528301"/>
            <a:ext cx="48245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V korunách stromů, keřů i na balkonech.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32140" y="3205445"/>
            <a:ext cx="27003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Jsou modro zelená.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861047"/>
            <a:ext cx="3744416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Někteří odlétají do teplých krajin, jiní              zůstávají  v blízkosti lidských obydlí.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32140" y="4725144"/>
            <a:ext cx="2700300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Nejsou. Samec je černý  se žlutým zobákem a samička   hnědá.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40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Obrázek  č. 1 - </a:t>
            </a:r>
            <a:r>
              <a:rPr lang="cs-CZ" sz="1600" dirty="0"/>
              <a:t>SONNY CZ.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28.10.2012]. Dostupný na WWW: &lt;http://cs.wikipedia.org/wiki/</a:t>
            </a:r>
            <a:r>
              <a:rPr lang="cs-CZ" sz="1600" dirty="0" err="1"/>
              <a:t>Soubor:Kos_cerny.jpg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dirty="0" smtClean="0"/>
              <a:t>Obrázek č. 2 – foto archiv autorky</a:t>
            </a:r>
          </a:p>
          <a:p>
            <a:r>
              <a:rPr lang="cs-CZ" sz="1600" dirty="0" smtClean="0"/>
              <a:t>Obrázek č. 3 – foto archiv autorky</a:t>
            </a:r>
          </a:p>
          <a:p>
            <a:endParaRPr lang="cs-CZ" sz="1600" dirty="0" smtClean="0"/>
          </a:p>
          <a:p>
            <a:r>
              <a:rPr lang="cs-CZ" sz="1600" dirty="0" smtClean="0"/>
              <a:t>Obrázek č. 4 - </a:t>
            </a:r>
            <a:r>
              <a:rPr lang="cs-CZ" sz="1600" dirty="0"/>
              <a:t>DARKONE.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28.10.2012]. Dostupný </a:t>
            </a:r>
            <a:r>
              <a:rPr lang="cs-CZ" sz="1600" dirty="0" err="1" smtClean="0"/>
              <a:t>naWWW:</a:t>
            </a:r>
            <a:r>
              <a:rPr lang="cs-CZ" sz="1600" dirty="0" err="1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://cs.wikipedia.org/wiki/Soubor:Turdus_merula_female_%</a:t>
            </a:r>
            <a:r>
              <a:rPr lang="cs-CZ" sz="1600" dirty="0" smtClean="0">
                <a:hlinkClick r:id="rId2"/>
              </a:rPr>
              <a:t>28d1%29.jpg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r>
              <a:rPr lang="cs-CZ" sz="1600" dirty="0" smtClean="0"/>
              <a:t>Obrázek č. 5 - </a:t>
            </a:r>
            <a:r>
              <a:rPr lang="cs-CZ" sz="1600" dirty="0"/>
              <a:t>OLI91.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28.10.2012]. Dostupný na WWW: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cs.wikipedia.org/wiki/Soubor:Jajka.JPG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.</a:t>
            </a:r>
            <a:endParaRPr lang="cs-CZ" sz="1600" dirty="0"/>
          </a:p>
          <a:p>
            <a:r>
              <a:rPr lang="cs-CZ" sz="1600" dirty="0" smtClean="0"/>
              <a:t>Obrázek č. 6 - </a:t>
            </a:r>
            <a:r>
              <a:rPr lang="cs-CZ" sz="1600" dirty="0"/>
              <a:t>MENSE, Stephan.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28.10.2012]. Dostupný na WWW: &lt;http://cs.wikipedia.org/wiki/Soubor:Sg_fexx_19.JPG&gt;.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2309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</TotalTime>
  <Words>447</Words>
  <Application>Microsoft Office PowerPoint</Application>
  <PresentationFormat>Předvádění na obrazovce (4:3)</PresentationFormat>
  <Paragraphs>55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kos černý</vt:lpstr>
      <vt:lpstr> Jak kosi žijí?</vt:lpstr>
      <vt:lpstr> kosí rodina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16</cp:revision>
  <dcterms:created xsi:type="dcterms:W3CDTF">2012-10-28T10:55:56Z</dcterms:created>
  <dcterms:modified xsi:type="dcterms:W3CDTF">2013-02-05T13:25:07Z</dcterms:modified>
</cp:coreProperties>
</file>