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7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3F262A-53FE-4DDF-9480-45DC4CBE1EF0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5D3DBEA-F48B-422F-8671-55905209EE8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youtube.com/watch?v=Z-Ojdxe3Bn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t41qj-20X0o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rdguides.com/webzine/article.asp?a=16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57200"/>
            <a:ext cx="5688632" cy="838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PRV1,2_19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Kukačka obecná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31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397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kukačka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512" y="3139281"/>
            <a:ext cx="6134967" cy="3240360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1412776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Každý z nás už někdy slyšel její KU-KU, KU-KU, ale málokdo jí viděl na vlastní oči. Samec kuká a samička se ozývá svým BI-BI-BI. Kukačka je tažný pták. Z teplých krajin k nám přilétají koncem dubna. Živí se hmyzem a žerou i „chlupaté housenky“. Nestaví si hnízda, ani nežijí v páru jako jiní ptáci, například labutě.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2320" y="60212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52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kukačky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4320480" cy="345638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/>
              <a:t>Kukačky si nestaví hnízda, protože je nepotřebují. Samička se totiž o své potomky nestará. Naklade po jednom vajíčku do cizích hnízd. Vybírá si drobnější hmyzožravé ptáčky. Ti její vajíčko zahřívají stejně jako jiná, protože nepoznají, že jedno vajíčko není jejich.</a:t>
            </a:r>
            <a:endParaRPr lang="cs-CZ" sz="2400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623" y="1484784"/>
            <a:ext cx="3624064" cy="27180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4941168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Když </a:t>
            </a:r>
            <a:r>
              <a:rPr lang="cs-CZ" sz="2400" dirty="0"/>
              <a:t>se mládě kukačky vylíhne, začne vyhazovat ostatní vajíčka z hnízda. Někdy vytlačí z domova i vylíhnutá mláďata. Takto si zajistí potravu od hostitelů jen pro sebe. </a:t>
            </a:r>
          </a:p>
          <a:p>
            <a:pPr algn="just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1196752"/>
            <a:ext cx="862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9435" y="4202832"/>
            <a:ext cx="31650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Mládě kukačky v hnízdě hostitele.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0450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hodiny s kukačkou.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337" y="1420143"/>
            <a:ext cx="3298623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4788024" y="1916832"/>
            <a:ext cx="33843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Jsou to kyvadlové hodiny v dřevěné vyřezávané skříňce. Vypadají jako malý domeček s dvířky. V každou celou hodinu se dvířka otevřou, objeví se v nich vyřezávaný ptáček a osmkrát zakuká.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50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4987280" cy="481399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žijí kukačky v zimě?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Čím se živí?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si staví hnízda?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pečují o svá mláďata?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ozývá samec?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ozývá samice?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Znáte jiný název pro kukačku?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Připomíná vám mládě kukačky nějakou pohádkovou postavu?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42756" y="1444134"/>
            <a:ext cx="432048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Kukačky na zimu odlétají do teplých krajin.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54724" y="2014881"/>
            <a:ext cx="460851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Jsou hmyzožravé. Žerou i chlupaté housenky.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0453" y="2530624"/>
            <a:ext cx="194421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Hnízda si nestaví.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94440" y="3212976"/>
            <a:ext cx="4668796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 svá mláďata se nestarají. Samička naklade         vajíčka do cizích hnízd a pak je opustí.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027621"/>
            <a:ext cx="2978533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Dělá ku-ku, ku-ku, ku-ku,…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556756"/>
            <a:ext cx="2978533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Dělá </a:t>
            </a:r>
            <a:r>
              <a:rPr lang="cs-CZ" dirty="0" err="1" smtClean="0"/>
              <a:t>bi-bi</a:t>
            </a:r>
            <a:r>
              <a:rPr lang="cs-CZ" dirty="0" smtClean="0"/>
              <a:t>, </a:t>
            </a:r>
            <a:r>
              <a:rPr lang="cs-CZ" dirty="0" err="1" smtClean="0"/>
              <a:t>bi-bi</a:t>
            </a:r>
            <a:r>
              <a:rPr lang="cs-CZ" dirty="0" smtClean="0"/>
              <a:t>, </a:t>
            </a:r>
            <a:r>
              <a:rPr lang="cs-CZ" dirty="0" err="1" smtClean="0"/>
              <a:t>bi-bi</a:t>
            </a:r>
            <a:r>
              <a:rPr lang="cs-CZ" dirty="0" smtClean="0"/>
              <a:t>, 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5085184"/>
            <a:ext cx="15989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Žežulka.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5589240"/>
            <a:ext cx="15989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err="1" smtClean="0"/>
              <a:t>Otesánka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005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/>
              <a:t>PEUKERT, </a:t>
            </a:r>
            <a:r>
              <a:rPr lang="cs-CZ" sz="1600" dirty="0" err="1"/>
              <a:t>Tim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29.10.2012]. Dostupný na WWW</a:t>
            </a:r>
            <a:r>
              <a:rPr lang="cs-CZ" sz="1600" dirty="0" smtClean="0"/>
              <a:t>:&lt;</a:t>
            </a:r>
            <a:r>
              <a:rPr lang="cs-CZ" sz="1600" dirty="0"/>
              <a:t>http://cs.wikipedia.org/wiki/Soubor:Kuckuck_%28Cuculus_canorus%29_by_Tim_Peukert.jpg</a:t>
            </a:r>
            <a:r>
              <a:rPr lang="cs-CZ" sz="1600" dirty="0" smtClean="0"/>
              <a:t>&gt;.</a:t>
            </a:r>
          </a:p>
          <a:p>
            <a:pPr marL="0" indent="0">
              <a:buNone/>
            </a:pPr>
            <a:endParaRPr lang="cs-CZ" sz="1600" dirty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LEECH, Dave. </a:t>
            </a:r>
            <a:r>
              <a:rPr lang="cs-CZ" sz="1600" i="1" dirty="0"/>
              <a:t>birdguides.com</a:t>
            </a:r>
            <a:r>
              <a:rPr lang="cs-CZ" sz="1600" dirty="0"/>
              <a:t> [online]. [cit. 2.11.2012]. Dostupný na WWW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www.birdguides.com/webzine/article.asp?a=1632</a:t>
            </a:r>
            <a:endParaRPr lang="cs-CZ" sz="1600" u="sng" dirty="0" smtClean="0"/>
          </a:p>
          <a:p>
            <a:pPr marL="0" indent="0">
              <a:buNone/>
            </a:pPr>
            <a:endParaRPr lang="cs-CZ" sz="1600" dirty="0"/>
          </a:p>
          <a:p>
            <a:r>
              <a:rPr lang="cs-CZ" sz="1600" dirty="0" smtClean="0"/>
              <a:t>Obrázek č. 3 - </a:t>
            </a:r>
            <a:r>
              <a:rPr lang="cs-CZ" sz="1600" dirty="0"/>
              <a:t>FREE SOFTWARE FOUNDATION.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29.10.2012]. Dostupný na WWW: &lt;http://cs.wikipedia.org/wiki/</a:t>
            </a:r>
            <a:r>
              <a:rPr lang="cs-CZ" sz="1600" dirty="0" err="1"/>
              <a:t>Soubor:Kuckucksuhr.JPG</a:t>
            </a:r>
            <a:r>
              <a:rPr lang="cs-CZ" sz="1600" dirty="0"/>
              <a:t>&gt;.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3509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87</TotalTime>
  <Words>423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kukačka obecná</vt:lpstr>
      <vt:lpstr> jak žijí kukačky ?</vt:lpstr>
      <vt:lpstr> hodiny s kukačkou.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12</cp:revision>
  <dcterms:created xsi:type="dcterms:W3CDTF">2012-11-02T04:06:09Z</dcterms:created>
  <dcterms:modified xsi:type="dcterms:W3CDTF">2013-02-05T13:30:54Z</dcterms:modified>
</cp:coreProperties>
</file>