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8328EAB-659C-4558-B744-DC1645C50B6F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5205A50-A730-432B-B616-B225F12EFEA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c/Photos-photos_1088103921_Floating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a/a1/Oplozena-semena-topolu-cerneho-v-trav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2/2c/Rubus_fruticosus1_ies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hyperlink" Target="http://www.google.cz/url?sa=i&amp;source=images&amp;cd=&amp;docid=x-xbqBxFDLWNtM&amp;tbnid=MlacaCQBclj5ZM:&amp;ved=0CAgQjRwwAA&amp;url=http%3A%2F%2Fwww.jahody.unas.cz%2Findex.php%3Fid_kategorie_cl%3D3%26zobrazit%3Dclanek%26id_clanek%3D9%26ap%3D1&amp;ei=sRURUdD7JIaVswaRnICYDw&amp;psig=AFQjCNGiZ9_7-_U6DLcU-oezQTzTpLedQg&amp;ust=136016056165072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1/12/Potato_plant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a/a2/Quercus_suber_dehesa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2/20/Picea_sitchensis_forest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c/cb/Papaver_rhoeas_LC0050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a/a9/A_sunflower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//upload.wikimedia.org/wikipedia/commons/6/6d/Galanthus_nivalis_close-up_ak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9/92/Kopretina0332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paver_rhoeas_LC0050.jpg" TargetMode="External"/><Relationship Id="rId3" Type="http://schemas.openxmlformats.org/officeDocument/2006/relationships/hyperlink" Target="http://upload.wikimedia.org/wikipedia/commons/a/a1/Oplozena-semena-topolu-cerneho-v-trave.JPG" TargetMode="External"/><Relationship Id="rId7" Type="http://schemas.openxmlformats.org/officeDocument/2006/relationships/hyperlink" Target="http://cs.wikipedia.org/wiki/Soubor:Quercus_suber_dehesa.jpg" TargetMode="External"/><Relationship Id="rId2" Type="http://schemas.openxmlformats.org/officeDocument/2006/relationships/hyperlink" Target="http://cs.wikipedia.org/wiki/Soubor:Photos-photos_10881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icea_sitchensis_forest.jpg" TargetMode="External"/><Relationship Id="rId11" Type="http://schemas.openxmlformats.org/officeDocument/2006/relationships/hyperlink" Target="http://cs.wikipedia.org/wiki/Soubor:Kopretina0332.JPG" TargetMode="External"/><Relationship Id="rId5" Type="http://schemas.openxmlformats.org/officeDocument/2006/relationships/hyperlink" Target="http://cs.wikipedia.org/wiki/Soubor:Rubus_fruticosus1_ies.jpg" TargetMode="External"/><Relationship Id="rId10" Type="http://schemas.openxmlformats.org/officeDocument/2006/relationships/hyperlink" Target="http://cs.wikipedia.org/wiki/Soubor:Galanthus_nivalis_close-up_aka.jpg" TargetMode="External"/><Relationship Id="rId4" Type="http://schemas.openxmlformats.org/officeDocument/2006/relationships/hyperlink" Target="http://upload.wikimedia.org/wikipedia/commons/1/10/Zaplava-semen-topolu-cerneho%2830.5.2008_Praha%29.JPG" TargetMode="External"/><Relationship Id="rId9" Type="http://schemas.openxmlformats.org/officeDocument/2006/relationships/hyperlink" Target="http://cs.wikipedia.org/wiki/Soubor:A_sunflow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260648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5691660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VY_32_INOVACE_02_PRVOUKA 3. ROČNÍK_ROZMNOŽOVÁNÍ ROSTLIN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9515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4904" y="1973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4031831"/>
              </p:ext>
            </p:extLst>
          </p:nvPr>
        </p:nvGraphicFramePr>
        <p:xfrm>
          <a:off x="411163" y="1038225"/>
          <a:ext cx="8435975" cy="537527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seznamuje žáky se základními druhy rozmnožování rostlin a dělením na jednoleté, dvouletá a vytrvalé byliny. 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0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OČEKÁVANÝ VÝSTUP: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Učí žáky jiným způsobům množení rostlin a dělení rostlin.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byliny jednoleté, dvouletá, vytrvalé, řízek, šlahoun, cibule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7742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rostlin</a:t>
            </a:r>
            <a:endParaRPr lang="cs-CZ" dirty="0"/>
          </a:p>
        </p:txBody>
      </p:sp>
      <p:pic>
        <p:nvPicPr>
          <p:cNvPr id="10243" name="Picture 3" descr="C:\Users\zak.TERMINAL01\AppData\Local\Microsoft\Windows\Temporary Internet Files\Content.IE5\E8U6FCD7\MP9004483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68760"/>
            <a:ext cx="4282529" cy="321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zak.TERMINAL01\AppData\Local\Microsoft\Windows\Temporary Internet Files\Content.IE5\E8U6FCD7\MP90025533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60500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zak.TERMINAL01\AppData\Local\Microsoft\Windows\Temporary Internet Files\Content.IE5\MO31RRLY\MP9004031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577" y="3803103"/>
            <a:ext cx="3992872" cy="267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zak.TERMINAL01\AppData\Local\Microsoft\Windows\Temporary Internet Files\Content.IE5\561O7WKC\MP90017854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77" y="1364703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61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- rostliny se rozmnožují semeny</a:t>
            </a:r>
            <a:endParaRPr lang="cs-CZ" dirty="0"/>
          </a:p>
        </p:txBody>
      </p:sp>
      <p:pic>
        <p:nvPicPr>
          <p:cNvPr id="1028" name="Picture 4" descr="Soubor:Photos-photos 1088103921 Float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6480720" cy="486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Oplozena-semena-topolu-cerneho-v-trav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78" y="1484339"/>
            <a:ext cx="6673334" cy="50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upload.wikimedia.org/wikipedia/commons/1/10/Zaplava-semen-topolu-cerneho%2830.5.2008_Praha%2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32533"/>
            <a:ext cx="7344816" cy="55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29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5599" y="0"/>
            <a:ext cx="8229600" cy="1143000"/>
          </a:xfrm>
        </p:spPr>
        <p:txBody>
          <a:bodyPr/>
          <a:lstStyle/>
          <a:p>
            <a:r>
              <a:rPr lang="cs-CZ" dirty="0" smtClean="0"/>
              <a:t>- řízky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4048125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00" y="1124744"/>
            <a:ext cx="2981325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Users\zak.TERMINAL01\AppData\Local\Microsoft\Windows\Temporary Internet Files\Content.IE5\MO31RRLY\MC9004417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32368"/>
            <a:ext cx="2743200" cy="2743200"/>
          </a:xfrm>
          <a:prstGeom prst="rect">
            <a:avLst/>
          </a:prstGeom>
          <a:noFill/>
          <a:effectLst>
            <a:outerShdw blurRad="50800" dist="50800" dir="5400000" algn="ctr" rotWithShape="0">
              <a:srgbClr val="000000">
                <a:alpha val="18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 flipV="1">
            <a:off x="1619672" y="3032368"/>
            <a:ext cx="1080120" cy="46864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348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C 0.0026 -0.00116 0.00764 -0.00347 0.00764 -0.00347 L 0.6125 0.00648 " pathEditMode="relative" ptsTypes="fAA">
                                      <p:cBhvr>
                                        <p:cTn id="1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šlahouny</a:t>
            </a:r>
            <a:endParaRPr lang="cs-CZ" dirty="0"/>
          </a:p>
        </p:txBody>
      </p:sp>
      <p:pic>
        <p:nvPicPr>
          <p:cNvPr id="3074" name="Picture 2" descr="Soubor:Rubus fruticosus1 i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96752"/>
            <a:ext cx="5544616" cy="4848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jahody.unas.cz/obrazky/fyziologie/dc_sazen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94212"/>
            <a:ext cx="5184576" cy="382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30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hlízou</a:t>
            </a:r>
            <a:endParaRPr lang="cs-CZ" dirty="0"/>
          </a:p>
        </p:txBody>
      </p:sp>
      <p:pic>
        <p:nvPicPr>
          <p:cNvPr id="4098" name="Picture 2" descr="Soubor:Potato plan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8067"/>
            <a:ext cx="4162038" cy="6243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717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 cibulí</a:t>
            </a:r>
            <a:endParaRPr lang="cs-CZ" dirty="0"/>
          </a:p>
        </p:txBody>
      </p:sp>
      <p:pic>
        <p:nvPicPr>
          <p:cNvPr id="5122" name="Picture 2" descr="C:\Users\zak.TERMINAL01\AppData\Local\Microsoft\Windows\Temporary Internet Files\Content.IE5\MO31RRLY\MC900351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94498">
            <a:off x="4513486" y="5149242"/>
            <a:ext cx="817075" cy="894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ak.TERMINAL01\AppData\Local\Microsoft\Windows\Temporary Internet Files\Content.IE5\561O7WKC\MC9002995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00808"/>
            <a:ext cx="3464626" cy="351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09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dřeviny jsou rostliny </a:t>
            </a:r>
            <a:r>
              <a:rPr lang="cs-CZ" dirty="0" smtClean="0">
                <a:solidFill>
                  <a:srgbClr val="FF0000"/>
                </a:solidFill>
              </a:rPr>
              <a:t>vytrvalé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4008" y="5517232"/>
            <a:ext cx="4320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některé duby se mohou dožívat i 1 000 let</a:t>
            </a:r>
            <a:endParaRPr lang="cs-CZ" sz="2800" dirty="0"/>
          </a:p>
        </p:txBody>
      </p:sp>
      <p:pic>
        <p:nvPicPr>
          <p:cNvPr id="6146" name="Picture 2" descr="Soubor:Quercus suber dehes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75346"/>
            <a:ext cx="6048672" cy="425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Picea sitchensis fores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50982"/>
            <a:ext cx="5315744" cy="3986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832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některé byliny jsou jednoleté</a:t>
            </a:r>
            <a:endParaRPr lang="cs-CZ" dirty="0"/>
          </a:p>
        </p:txBody>
      </p:sp>
      <p:pic>
        <p:nvPicPr>
          <p:cNvPr id="7170" name="Picture 2" descr="Soubor:Papaver rhoeas LC005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52524"/>
            <a:ext cx="37623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A sunflow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2838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63888" y="1556792"/>
            <a:ext cx="3384376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Na jaře vyklíčí, vyrostou, v létě vykvete a vytvoří plody se semeny. Na podzim uschne, zimu přečkají jen semena.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293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725144"/>
            <a:ext cx="7470648" cy="1143000"/>
          </a:xfrm>
        </p:spPr>
        <p:txBody>
          <a:bodyPr/>
          <a:lstStyle/>
          <a:p>
            <a:r>
              <a:rPr lang="cs-CZ" dirty="0" smtClean="0"/>
              <a:t>- některé vytrvalé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148064" y="1196752"/>
            <a:ext cx="3384376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V prvním roce života vytvoří zásoby živin a ve druhém vykvetou a odumřou.</a:t>
            </a:r>
            <a:endParaRPr lang="cs-CZ" sz="28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09600" y="426720"/>
            <a:ext cx="7470648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- některé dvouleté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749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45282"/>
            <a:ext cx="3384376" cy="2880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/>
              <a:t>Zimu přežijí v podzemní části (kořeny, cibule, hlízy) a na jaře z nich opět vyroste nadzemní část rostliny.</a:t>
            </a:r>
            <a:endParaRPr lang="cs-CZ" sz="2800" dirty="0"/>
          </a:p>
        </p:txBody>
      </p:sp>
      <p:pic>
        <p:nvPicPr>
          <p:cNvPr id="8194" name="Picture 2" descr="Soubor:Galanthus nivalis close-up a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545282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Kopretina033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6470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2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692696"/>
            <a:ext cx="8219256" cy="59766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http://cs.wikipedia.org/wiki/Soubor:Photos-photos_108810</a:t>
            </a:r>
            <a:r>
              <a:rPr lang="cs-CZ" sz="2000" dirty="0" smtClean="0"/>
              <a:t> 3921_Floating.jpg</a:t>
            </a:r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http://upload.wikimedia.org/wikipedia/commons/a/a1/Oplozena-semena-topolu-cerneho-v-trave.JPG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4"/>
              </a:rPr>
              <a:t>http://upload.wikimedia.org/wikipedia/commons/1/10/Zaplava-semen-topolu-cerneho%2830.5.2008_Praha%29.JPG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http://upload.wikimedia.org/wikipedia/commons/6/6b/Taking-a-cutting.jpg</a:t>
            </a:r>
          </a:p>
          <a:p>
            <a:pPr marL="0" indent="0">
              <a:buNone/>
            </a:pPr>
            <a:r>
              <a:rPr lang="cs-CZ" sz="2000" dirty="0" smtClean="0">
                <a:hlinkClick r:id="rId5"/>
              </a:rPr>
              <a:t>http://cs.wikipedia.org/wiki/Soubor:Rubus_fruticosus1_ies.jpg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vlastní zdroje a galerie obrázků</a:t>
            </a:r>
          </a:p>
          <a:p>
            <a:pPr marL="0" indent="0">
              <a:buNone/>
            </a:pPr>
            <a:r>
              <a:rPr lang="cs-CZ" sz="2000" dirty="0" smtClean="0">
                <a:hlinkClick r:id="rId6"/>
              </a:rPr>
              <a:t>http://cs.wikipedia.org/wiki/Soubor:Picea_sitchensis_forest.jpg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7"/>
              </a:rPr>
              <a:t>http://cs.wikipedia.org/wiki/Soubor:Quercus_suber_dehesa.jpg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8"/>
              </a:rPr>
              <a:t>http://cs.wikipedia.org/wiki/Soubor:Papaver_rhoeas_LC0050.jpg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9"/>
              </a:rPr>
              <a:t>http://cs.wikipedia.org/wiki/Soubor:A_sunflower.jpg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10"/>
              </a:rPr>
              <a:t>http://cs.wikipedia.org/wiki/Soubor:Galanthus_nivalis_close-up_aka.jpg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cs.wikipedia.org/wiki/Soubor:Kopretina0332.JPG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CIT. (02.02.2013)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8088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67</TotalTime>
  <Words>253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Prezentace aplikace PowerPoint</vt:lpstr>
      <vt:lpstr>Rozmnožování rostlin</vt:lpstr>
      <vt:lpstr>- rostliny se rozmnožují semeny</vt:lpstr>
      <vt:lpstr>- řízky</vt:lpstr>
      <vt:lpstr>- šlahouny</vt:lpstr>
      <vt:lpstr>- hlízou</vt:lpstr>
      <vt:lpstr>- cibulí</vt:lpstr>
      <vt:lpstr>- dřeviny jsou rostliny vytrvalé</vt:lpstr>
      <vt:lpstr>- některé byliny jsou jednoleté</vt:lpstr>
      <vt:lpstr>- některé vytrvalé</vt:lpstr>
      <vt:lpstr>Prezentace aplikace PowerPoint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Rozmnožování rostlin</dc:title>
  <dc:creator>zak</dc:creator>
  <cp:lastModifiedBy>zak</cp:lastModifiedBy>
  <cp:revision>21</cp:revision>
  <dcterms:created xsi:type="dcterms:W3CDTF">2013-02-05T14:00:29Z</dcterms:created>
  <dcterms:modified xsi:type="dcterms:W3CDTF">2013-02-05T15:07:41Z</dcterms:modified>
</cp:coreProperties>
</file>