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62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CC99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282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9734A-6C91-4EB5-9FA1-A0C1520EBC7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17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7916A-E62F-44F4-B156-75DE57FAAA2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8344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ABBD9-D92E-456D-832A-02646163C18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631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5EAA3C-7FD9-4622-A24E-493C62651B6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864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E12226-C3F6-4A84-9F71-C2D606AFBA8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348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3A48F-B3D2-4597-8EE6-0A667AC4F9B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01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60587A-63D2-488C-BE5F-6187AD73241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320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A9555-FE90-4E59-9F81-7CC4CE6D6DC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35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DA256-F0E7-44D1-BB90-0F96FEBE236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869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315BA-D794-412D-9B0D-862C0C4194D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601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0B45C-BA15-4CC4-9407-CDD803A0DF0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69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705BD93-DFBB-405C-8055-B222EEFFC91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741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8140697-FA9D-4094-98B9-68CBF0FF423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97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44042E-3C2D-4148-9058-C77907F0C6F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1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1.png"/><Relationship Id="rId10" Type="http://schemas.openxmlformats.org/officeDocument/2006/relationships/image" Target="../media/image26.png"/><Relationship Id="rId4" Type="http://schemas.openxmlformats.org/officeDocument/2006/relationships/image" Target="../media/image22.wmf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4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Věra </a:t>
            </a:r>
            <a:r>
              <a:rPr lang="cs-CZ" sz="1600" dirty="0" err="1" smtClean="0">
                <a:solidFill>
                  <a:schemeClr val="tx2"/>
                </a:solidFill>
              </a:rPr>
              <a:t>Oupická</a:t>
            </a: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VY_32_INOVACE_01_M9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Lomený výraz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Prezentace, která slouží k zavedení pojmu lomený výraz a 	vysvětlení tvoření a vyhledávání podmínek existence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	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49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>
          <a:xfrm>
            <a:off x="1520627" y="332656"/>
            <a:ext cx="7166173" cy="1143000"/>
          </a:xfrm>
        </p:spPr>
        <p:txBody>
          <a:bodyPr/>
          <a:lstStyle/>
          <a:p>
            <a:r>
              <a:rPr lang="cs-CZ" dirty="0" smtClean="0"/>
              <a:t>Co </a:t>
            </a:r>
            <a:r>
              <a:rPr lang="cs-CZ" dirty="0"/>
              <a:t>to je  lomený výraz?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2132856"/>
            <a:ext cx="8435975" cy="4104456"/>
          </a:xfrm>
          <a:solidFill>
            <a:srgbClr val="FFFF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dirty="0"/>
              <a:t>Lomený výraz je podíl dvou výrazů, přičemž výraz ve jmenovateli nesmí být roven nule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U každého lomeného výrazu musíme určit tzv. </a:t>
            </a:r>
            <a:r>
              <a:rPr lang="cs-CZ" i="1" dirty="0" smtClean="0">
                <a:solidFill>
                  <a:srgbClr val="FF0000"/>
                </a:solidFill>
              </a:rPr>
              <a:t>podmínky existence</a:t>
            </a:r>
            <a:endParaRPr lang="cs-CZ" i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2" name="Picture 2" descr="C:\Documents and Settings\Vera\Local Settings\Temporary Internet Files\Content.IE5\9AKB42HJ\MC9002982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2426"/>
            <a:ext cx="1440160" cy="1244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180" name="Rectangle 12"/>
              <p:cNvSpPr>
                <a:spLocks noChangeArrowheads="1"/>
              </p:cNvSpPr>
              <p:nvPr/>
            </p:nvSpPr>
            <p:spPr bwMode="auto">
              <a:xfrm>
                <a:off x="3244522" y="1662112"/>
                <a:ext cx="6337300" cy="5794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≠0</m:t>
                    </m:r>
                  </m:oMath>
                </a14:m>
                <a:r>
                  <a:rPr lang="cs-CZ" dirty="0">
                    <a:cs typeface="Times New Roman" pitchFamily="18" charset="0"/>
                  </a:rPr>
                  <a:t>		</a:t>
                </a:r>
                <a:endParaRPr lang="cs-CZ" dirty="0">
                  <a:latin typeface="Times New Roman" pitchFamily="18" charset="0"/>
                  <a:cs typeface="Times New Roman" pitchFamily="18" charset="0"/>
                  <a:sym typeface="Symbol" pitchFamily="18" charset="2"/>
                </a:endParaRPr>
              </a:p>
            </p:txBody>
          </p:sp>
        </mc:Choice>
        <mc:Fallback xmlns="">
          <p:sp>
            <p:nvSpPr>
              <p:cNvPr id="7180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244522" y="1662112"/>
                <a:ext cx="6337300" cy="57943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85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200"/>
              <a:t>U uvedených lomených výrazů určete podmínky, za kterých výrazy existují:</a:t>
            </a:r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83568" y="1732788"/>
                <a:ext cx="537711" cy="10175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732788"/>
                <a:ext cx="537711" cy="101752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99739" y="2975428"/>
                <a:ext cx="1105367" cy="1014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739" y="2975428"/>
                <a:ext cx="1105367" cy="101431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3288685" y="3136613"/>
                <a:ext cx="13029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≠0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685" y="3136613"/>
                <a:ext cx="1302921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12252" y="4365104"/>
                <a:ext cx="1480342" cy="10225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252" y="4365104"/>
                <a:ext cx="1480342" cy="102252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207753" y="4509120"/>
                <a:ext cx="2026709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2k+4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r>
                  <a:rPr lang="cs-CZ" dirty="0" smtClean="0"/>
                  <a:t>      k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−2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7753" y="4509120"/>
                <a:ext cx="2026709" cy="1077218"/>
              </a:xfrm>
              <a:prstGeom prst="rect">
                <a:avLst/>
              </a:prstGeom>
              <a:blipFill rotWithShape="1">
                <a:blip r:embed="rId7"/>
                <a:stretch>
                  <a:fillRect l="-7508" t="-7386" b="-181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25584" y="5789891"/>
                <a:ext cx="1253677" cy="11116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584" y="5789891"/>
                <a:ext cx="1253677" cy="111165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288685" y="6273224"/>
                <a:ext cx="10462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x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𝑦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685" y="6273224"/>
                <a:ext cx="1046248" cy="584775"/>
              </a:xfrm>
              <a:prstGeom prst="rect">
                <a:avLst/>
              </a:prstGeom>
              <a:blipFill rotWithShape="1">
                <a:blip r:embed="rId9"/>
                <a:stretch>
                  <a:fillRect l="-14535" t="-13542" b="-3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/>
      <p:bldP spid="3" grpId="0"/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4" y="404664"/>
                <a:ext cx="1784655" cy="10969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𝑎</m:t>
                                  </m:r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+5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04664"/>
                <a:ext cx="1784655" cy="109696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707904" y="424413"/>
                <a:ext cx="152817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a+5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b="0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424413"/>
                <a:ext cx="1528175" cy="584775"/>
              </a:xfrm>
              <a:prstGeom prst="rect">
                <a:avLst/>
              </a:prstGeom>
              <a:blipFill rotWithShape="1">
                <a:blip r:embed="rId3"/>
                <a:stretch>
                  <a:fillRect l="-9960" t="-13542" b="-3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940152" y="368372"/>
                <a:ext cx="160569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≠−5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368372"/>
                <a:ext cx="1605696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06037" y="1863777"/>
                <a:ext cx="752707" cy="11116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037" y="1863777"/>
                <a:ext cx="752707" cy="111165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579881" y="2127214"/>
                <a:ext cx="15800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x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881" y="2127214"/>
                <a:ext cx="1580048" cy="584775"/>
              </a:xfrm>
              <a:prstGeom prst="rect">
                <a:avLst/>
              </a:prstGeom>
              <a:blipFill rotWithShape="1">
                <a:blip r:embed="rId6"/>
                <a:stretch>
                  <a:fillRect l="-9653" t="-13542" b="-3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159929" y="2156242"/>
                <a:ext cx="72648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sym typeface="Symbol"/>
                        </a:rPr>
                        <m:t>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929" y="2156242"/>
                <a:ext cx="726481" cy="5847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973847" y="2156242"/>
                <a:ext cx="253563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≠0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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≠0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3847" y="2156242"/>
                <a:ext cx="2535631" cy="58477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7544" y="3484284"/>
                <a:ext cx="2115643" cy="10177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−9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484284"/>
                <a:ext cx="2115643" cy="101771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445174" y="3700753"/>
                <a:ext cx="4989956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𝑢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−9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=9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𝑢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𝑣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cs-CZ" dirty="0" smtClean="0"/>
                  <a:t>=</a:t>
                </a:r>
              </a:p>
              <a:p>
                <a:r>
                  <a:rPr lang="cs-CZ" dirty="0" smtClean="0"/>
                  <a:t>9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𝑢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d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𝑢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e>
                    </m: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5174" y="3700753"/>
                <a:ext cx="4989956" cy="1077218"/>
              </a:xfrm>
              <a:prstGeom prst="rect">
                <a:avLst/>
              </a:prstGeom>
              <a:blipFill rotWithShape="1">
                <a:blip r:embed="rId10"/>
                <a:stretch>
                  <a:fillRect l="-3053" t="-7345" r="-2198" b="-175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26320" y="5091381"/>
                <a:ext cx="396384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𝑢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𝑢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320" y="5091381"/>
                <a:ext cx="3963842" cy="58477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162" y="5069638"/>
            <a:ext cx="731837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ovéPole 12"/>
              <p:cNvSpPr txBox="1"/>
              <p:nvPr/>
            </p:nvSpPr>
            <p:spPr>
              <a:xfrm>
                <a:off x="5321999" y="5099679"/>
                <a:ext cx="306135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𝑢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 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𝑢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≠−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1999" y="5099679"/>
                <a:ext cx="3061351" cy="58477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96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/>
              <a:t>? Kdy nemá lomený výraz smysl?</a:t>
            </a:r>
          </a:p>
        </p:txBody>
      </p:sp>
      <p:graphicFrame>
        <p:nvGraphicFramePr>
          <p:cNvPr id="12292" name="Object 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775686329"/>
              </p:ext>
            </p:extLst>
          </p:nvPr>
        </p:nvGraphicFramePr>
        <p:xfrm>
          <a:off x="683568" y="2852936"/>
          <a:ext cx="838200" cy="1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Rovnice" r:id="rId3" imgW="838080" imgH="1549080" progId="Equation.3">
                  <p:embed/>
                </p:oleObj>
              </mc:Choice>
              <mc:Fallback>
                <p:oleObj name="Rovnice" r:id="rId3" imgW="838080" imgH="15490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852936"/>
                        <a:ext cx="838200" cy="154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339752" y="3004456"/>
                <a:ext cx="201907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+2=0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004456"/>
                <a:ext cx="2019079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703183" y="3033485"/>
                <a:ext cx="160909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83" y="3033485"/>
                <a:ext cx="1609095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11560" y="4075734"/>
                <a:ext cx="756361" cy="10175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075734"/>
                <a:ext cx="756361" cy="101752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364971" y="4503019"/>
                <a:ext cx="151817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4971" y="4503019"/>
                <a:ext cx="1518173" cy="58477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865374" y="4503020"/>
                <a:ext cx="128471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b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5374" y="4503020"/>
                <a:ext cx="1284711" cy="58477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02362" y="5733256"/>
                <a:ext cx="1484894" cy="10175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62" y="5733256"/>
                <a:ext cx="1484894" cy="101752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392174" y="6166004"/>
                <a:ext cx="200567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n</m:t>
                      </m:r>
                      <m:r>
                        <a:rPr lang="cs-CZ" b="0" i="0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2174" y="6166004"/>
                <a:ext cx="2005677" cy="58477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849283" y="5949629"/>
                <a:ext cx="130292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9283" y="5949629"/>
                <a:ext cx="1302921" cy="58477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611560" y="1628800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Lomený výraz </a:t>
            </a:r>
            <a:r>
              <a:rPr lang="cs-CZ" dirty="0" smtClean="0">
                <a:solidFill>
                  <a:srgbClr val="FF0000"/>
                </a:solidFill>
              </a:rPr>
              <a:t>nemá</a:t>
            </a:r>
            <a:r>
              <a:rPr lang="cs-CZ" dirty="0" smtClean="0"/>
              <a:t> smysl, když se jmenovatel rovná nule.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3" grpId="0"/>
      <p:bldP spid="4" grpId="0"/>
      <p:bldP spid="5" grpId="0"/>
      <p:bldP spid="6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99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/>
              <a:t>? Určete hodnoty proměnných, pro které je lomený výraz roven nule.</a:t>
            </a:r>
            <a:br>
              <a:rPr lang="cs-CZ" sz="4000" dirty="0"/>
            </a:br>
            <a:endParaRPr lang="cs-C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04425" y="3573016"/>
                <a:ext cx="1738617" cy="8604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−45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3+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dirty="0" smtClean="0"/>
                  <a:t>=0</a:t>
                </a:r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425" y="3573016"/>
                <a:ext cx="1738617" cy="860428"/>
              </a:xfrm>
              <a:prstGeom prst="rect">
                <a:avLst/>
              </a:prstGeom>
              <a:blipFill rotWithShape="1">
                <a:blip r:embed="rId2"/>
                <a:stretch>
                  <a:fillRect r="-8070" b="-9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295" y="3700612"/>
            <a:ext cx="731837" cy="5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507435" y="3749853"/>
                <a:ext cx="479714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/>
                        </a:rPr>
                        <m:t>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−45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 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 3+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sym typeface="Symbol"/>
                        </a:rPr>
                        <m:t>≠0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7435" y="3749853"/>
                <a:ext cx="4797147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28811" y="4808367"/>
                <a:ext cx="253729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−9</m:t>
                        </m:r>
                      </m:e>
                    </m:d>
                  </m:oMath>
                </a14:m>
                <a:r>
                  <a:rPr lang="cs-CZ" dirty="0" smtClean="0"/>
                  <a:t> =</a:t>
                </a:r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11" y="4808367"/>
                <a:ext cx="2537298" cy="584775"/>
              </a:xfrm>
              <a:prstGeom prst="rect">
                <a:avLst/>
              </a:prstGeom>
              <a:blipFill rotWithShape="1">
                <a:blip r:embed="rId5"/>
                <a:stretch>
                  <a:fillRect t="-13542" r="-5288" b="-3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059831" y="4809720"/>
                <a:ext cx="442903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1" y="4809720"/>
                <a:ext cx="4429033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se šipkou 10"/>
          <p:cNvCxnSpPr/>
          <p:nvPr/>
        </p:nvCxnSpPr>
        <p:spPr>
          <a:xfrm flipH="1">
            <a:off x="3880385" y="5429445"/>
            <a:ext cx="936104" cy="23566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9" idx="2"/>
          </p:cNvCxnSpPr>
          <p:nvPr/>
        </p:nvCxnSpPr>
        <p:spPr>
          <a:xfrm>
            <a:off x="5274348" y="5394495"/>
            <a:ext cx="923778" cy="3695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308590" y="5679624"/>
                <a:ext cx="159691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590" y="5679624"/>
                <a:ext cx="1596912" cy="5847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198126" y="5655133"/>
                <a:ext cx="129073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8126" y="5655133"/>
                <a:ext cx="1290738" cy="58477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881173" y="4264788"/>
                <a:ext cx="159691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≠−3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1173" y="4264788"/>
                <a:ext cx="1596912" cy="58477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H="1">
            <a:off x="3107046" y="4264788"/>
            <a:ext cx="1241391" cy="5847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899592" y="2031639"/>
            <a:ext cx="8136904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Lomený výraz je roven nule, když je čitatel roven nule a jmenovatel je různý od nuly.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2" grpId="0"/>
      <p:bldP spid="3" grpId="0"/>
      <p:bldP spid="8" grpId="0"/>
      <p:bldP spid="9" grpId="0"/>
      <p:bldP spid="14" grpId="0"/>
      <p:bldP spid="15" grpId="0"/>
      <p:bldP spid="19" grpId="0"/>
      <p:bldP spid="6" grpId="0" animBg="1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351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Výchozí návrh</vt:lpstr>
      <vt:lpstr>Rovnice</vt:lpstr>
      <vt:lpstr>Prezentace aplikace PowerPoint</vt:lpstr>
      <vt:lpstr>Co to je  lomený výraz?</vt:lpstr>
      <vt:lpstr>U uvedených lomených výrazů určete podmínky, za kterých výrazy existují:</vt:lpstr>
      <vt:lpstr>Prezentace aplikace PowerPoint</vt:lpstr>
      <vt:lpstr>? Kdy nemá lomený výraz smysl?</vt:lpstr>
      <vt:lpstr>? Určete hodnoty proměnných, pro které je lomený výraz roven nule. </vt:lpstr>
    </vt:vector>
  </TitlesOfParts>
  <Company>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Lomený výraz  podmínky existence</dc:title>
  <dc:creator>ov</dc:creator>
  <cp:lastModifiedBy>ov</cp:lastModifiedBy>
  <cp:revision>13</cp:revision>
  <dcterms:created xsi:type="dcterms:W3CDTF">2012-10-21T10:57:23Z</dcterms:created>
  <dcterms:modified xsi:type="dcterms:W3CDTF">2013-02-05T16:24:26Z</dcterms:modified>
</cp:coreProperties>
</file>