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VY_32_INOVACE_17_Anglie v 15. – 16. století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Anglie v 15. – 16. století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VY_32_INOVACE_17_Anglie v 15. – 16. století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Anglie v 15. – 16. století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81289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5764980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14)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Anglie v 15. – 16. století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Stoletá válka 1337 - 1453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Série konfliktů mezi Anglií a Francií o nadvládu ve Flandrech a jihozápadní Francii</a:t>
            </a:r>
          </a:p>
          <a:p>
            <a:r>
              <a:rPr lang="cs-CZ" b="1" dirty="0" smtClean="0"/>
              <a:t>Až do začátku 15. století Anglie vítězila</a:t>
            </a:r>
          </a:p>
          <a:p>
            <a:r>
              <a:rPr lang="cs-CZ" b="1" dirty="0" smtClean="0"/>
              <a:t>V roce 1428 osvobozen </a:t>
            </a:r>
            <a:r>
              <a:rPr lang="cs-CZ" b="1" dirty="0" err="1" smtClean="0"/>
              <a:t>Orleáns</a:t>
            </a:r>
            <a:r>
              <a:rPr lang="cs-CZ" b="1" dirty="0" smtClean="0"/>
              <a:t> (Jana z Arku) – obrat ve válce</a:t>
            </a:r>
          </a:p>
          <a:p>
            <a:r>
              <a:rPr lang="cs-CZ" b="1" dirty="0" smtClean="0"/>
              <a:t>Do r. 1453 Angličané přišli o všechna svá území ve Francii 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Válka </a:t>
            </a:r>
            <a:r>
              <a:rPr lang="cs-CZ" b="1" dirty="0" smtClean="0"/>
              <a:t>růží (1455 – 1485)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boj mezi příbuznými rody </a:t>
            </a:r>
            <a:r>
              <a:rPr lang="cs-CZ" b="1" dirty="0" err="1"/>
              <a:t>Lancasterů</a:t>
            </a:r>
            <a:r>
              <a:rPr lang="cs-CZ" b="1" dirty="0"/>
              <a:t> </a:t>
            </a:r>
            <a:r>
              <a:rPr lang="cs-CZ" b="1" dirty="0" smtClean="0"/>
              <a:t>(erb - červená růže) a </a:t>
            </a:r>
            <a:r>
              <a:rPr lang="cs-CZ" b="1" dirty="0"/>
              <a:t>Yorků </a:t>
            </a:r>
            <a:r>
              <a:rPr lang="cs-CZ" b="1" dirty="0" smtClean="0"/>
              <a:t>(bílá růže) o vládu</a:t>
            </a:r>
          </a:p>
          <a:p>
            <a:r>
              <a:rPr lang="en-US" b="1" dirty="0" err="1"/>
              <a:t>poslední</a:t>
            </a:r>
            <a:r>
              <a:rPr lang="en-US" b="1" dirty="0"/>
              <a:t> </a:t>
            </a:r>
            <a:r>
              <a:rPr lang="en-US" b="1" dirty="0" err="1"/>
              <a:t>král</a:t>
            </a:r>
            <a:r>
              <a:rPr lang="en-US" b="1" dirty="0"/>
              <a:t> z </a:t>
            </a:r>
            <a:r>
              <a:rPr lang="en-US" b="1" dirty="0" err="1"/>
              <a:t>rodiny</a:t>
            </a:r>
            <a:r>
              <a:rPr lang="en-US" b="1" dirty="0"/>
              <a:t> </a:t>
            </a:r>
            <a:r>
              <a:rPr lang="en-US" b="1" dirty="0" err="1"/>
              <a:t>Yorků</a:t>
            </a:r>
            <a:r>
              <a:rPr lang="en-US" b="1" dirty="0"/>
              <a:t> Richard of Gloucester - </a:t>
            </a:r>
            <a:r>
              <a:rPr lang="en-US" b="1" dirty="0" err="1"/>
              <a:t>nastoupil</a:t>
            </a:r>
            <a:r>
              <a:rPr lang="en-US" b="1" dirty="0"/>
              <a:t> </a:t>
            </a:r>
            <a:r>
              <a:rPr lang="en-US" b="1" dirty="0" err="1"/>
              <a:t>na</a:t>
            </a:r>
            <a:r>
              <a:rPr lang="en-US" b="1" dirty="0"/>
              <a:t> </a:t>
            </a:r>
            <a:r>
              <a:rPr lang="en-US" b="1" dirty="0" err="1"/>
              <a:t>trůn</a:t>
            </a:r>
            <a:r>
              <a:rPr lang="en-US" b="1" dirty="0"/>
              <a:t> </a:t>
            </a:r>
            <a:r>
              <a:rPr lang="en-US" b="1" dirty="0" err="1"/>
              <a:t>jako</a:t>
            </a:r>
            <a:r>
              <a:rPr lang="en-US" b="1" dirty="0"/>
              <a:t> </a:t>
            </a:r>
            <a:r>
              <a:rPr lang="en-US" b="1" dirty="0">
                <a:solidFill>
                  <a:srgbClr val="FF0000"/>
                </a:solidFill>
              </a:rPr>
              <a:t>Richard III.</a:t>
            </a:r>
            <a:r>
              <a:rPr lang="en-US" b="1" dirty="0"/>
              <a:t> (1483-1485</a:t>
            </a:r>
            <a:r>
              <a:rPr lang="en-US" b="1" dirty="0" smtClean="0"/>
              <a:t>)</a:t>
            </a:r>
            <a:endParaRPr lang="cs-CZ" b="1" dirty="0" smtClean="0"/>
          </a:p>
          <a:p>
            <a:r>
              <a:rPr lang="cs-CZ" b="1" dirty="0" smtClean="0"/>
              <a:t>poměrně </a:t>
            </a:r>
            <a:r>
              <a:rPr lang="cs-CZ" b="1" dirty="0"/>
              <a:t>úspěšný panovník</a:t>
            </a:r>
          </a:p>
          <a:p>
            <a:r>
              <a:rPr lang="cs-CZ" b="1" dirty="0" smtClean="0"/>
              <a:t>později </a:t>
            </a:r>
            <a:r>
              <a:rPr lang="cs-CZ" b="1" dirty="0"/>
              <a:t>hrdina dramatu W. Shakespeara - ten ho však vykreslil jako tyrana a vraha (psal za vlády konkurenčního rodu Tudorovců) - nepravdivý obraz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</a:t>
            </a:r>
            <a:r>
              <a:rPr lang="cs-CZ" b="1" dirty="0"/>
              <a:t>. 1485 se v Anglii vylodil s armádou </a:t>
            </a:r>
            <a:r>
              <a:rPr lang="cs-CZ" b="1" dirty="0">
                <a:solidFill>
                  <a:srgbClr val="FF0000"/>
                </a:solidFill>
              </a:rPr>
              <a:t>Jindřich Tudor</a:t>
            </a:r>
            <a:r>
              <a:rPr lang="cs-CZ" b="1" dirty="0"/>
              <a:t> (žil ve Francii) - příbuzný </a:t>
            </a:r>
            <a:r>
              <a:rPr lang="cs-CZ" b="1" dirty="0" err="1"/>
              <a:t>Lancasterů</a:t>
            </a:r>
            <a:endParaRPr lang="cs-CZ" b="1" dirty="0"/>
          </a:p>
          <a:p>
            <a:r>
              <a:rPr lang="cs-CZ" b="1" dirty="0" smtClean="0"/>
              <a:t>střetl </a:t>
            </a:r>
            <a:r>
              <a:rPr lang="cs-CZ" b="1" dirty="0"/>
              <a:t>se s Richardem v bitvě u </a:t>
            </a:r>
            <a:r>
              <a:rPr lang="cs-CZ" b="1" dirty="0" err="1"/>
              <a:t>Bosworth</a:t>
            </a:r>
            <a:r>
              <a:rPr lang="cs-CZ" b="1" dirty="0"/>
              <a:t> - Richard zahynul, Jindřich Tudor korunován králem </a:t>
            </a:r>
            <a:r>
              <a:rPr lang="cs-CZ" b="1" dirty="0" smtClean="0"/>
              <a:t>jako </a:t>
            </a:r>
            <a:r>
              <a:rPr lang="cs-CZ" b="1" dirty="0" smtClean="0">
                <a:solidFill>
                  <a:srgbClr val="FF0000"/>
                </a:solidFill>
              </a:rPr>
              <a:t>Jindřich </a:t>
            </a:r>
            <a:r>
              <a:rPr lang="cs-CZ" b="1" dirty="0">
                <a:solidFill>
                  <a:srgbClr val="FF0000"/>
                </a:solidFill>
              </a:rPr>
              <a:t>VII.</a:t>
            </a:r>
            <a:r>
              <a:rPr lang="cs-CZ" b="1" dirty="0"/>
              <a:t> - začala vláda rodu Tudorovců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Tudorovská dynastie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 smtClean="0"/>
              <a:t>1485 – 1603)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Jindřich VII.</a:t>
            </a:r>
          </a:p>
          <a:p>
            <a:r>
              <a:rPr lang="cs-CZ" b="1" dirty="0"/>
              <a:t>Jindřich VIII.</a:t>
            </a:r>
          </a:p>
          <a:p>
            <a:r>
              <a:rPr lang="cs-CZ" b="1" dirty="0"/>
              <a:t>Eduard VI.</a:t>
            </a:r>
          </a:p>
          <a:p>
            <a:r>
              <a:rPr lang="cs-CZ" b="1" dirty="0"/>
              <a:t>Jane </a:t>
            </a:r>
            <a:r>
              <a:rPr lang="cs-CZ" b="1" dirty="0" err="1"/>
              <a:t>Grey</a:t>
            </a:r>
            <a:endParaRPr lang="cs-CZ" b="1" dirty="0"/>
          </a:p>
          <a:p>
            <a:r>
              <a:rPr lang="cs-CZ" b="1" dirty="0"/>
              <a:t>Marie I. </a:t>
            </a:r>
            <a:r>
              <a:rPr lang="cs-CZ" b="1" dirty="0" err="1"/>
              <a:t>Tudorovna</a:t>
            </a:r>
            <a:r>
              <a:rPr lang="cs-CZ" b="1" dirty="0"/>
              <a:t> ("Krvavá")</a:t>
            </a:r>
          </a:p>
          <a:p>
            <a:r>
              <a:rPr lang="cs-CZ" b="1" dirty="0"/>
              <a:t>Alžběta I. </a:t>
            </a:r>
            <a:r>
              <a:rPr lang="cs-CZ" b="1" dirty="0" err="1"/>
              <a:t>Tudorovna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Jindřich VIII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  <a:r>
              <a:rPr lang="cs-CZ" b="1" dirty="0" smtClean="0"/>
              <a:t>(1491-1547)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syn Jindřicha VII.</a:t>
            </a:r>
          </a:p>
          <a:p>
            <a:r>
              <a:rPr lang="cs-CZ" b="1" dirty="0" smtClean="0"/>
              <a:t>nástupcem </a:t>
            </a:r>
            <a:r>
              <a:rPr lang="cs-CZ" b="1" dirty="0"/>
              <a:t>trůnu se stal po smrti staršího bratra Arthura</a:t>
            </a:r>
          </a:p>
          <a:p>
            <a:r>
              <a:rPr lang="cs-CZ" b="1" dirty="0" smtClean="0"/>
              <a:t>renesanční </a:t>
            </a:r>
            <a:r>
              <a:rPr lang="cs-CZ" b="1" dirty="0"/>
              <a:t>osobnost, podporoval kulturu, umění, vědy, sport</a:t>
            </a:r>
          </a:p>
          <a:p>
            <a:r>
              <a:rPr lang="cs-CZ" b="1" dirty="0" smtClean="0"/>
              <a:t>oženěn </a:t>
            </a:r>
            <a:r>
              <a:rPr lang="cs-CZ" b="1" dirty="0"/>
              <a:t>se španělskou princeznou Kateřinou Aragonskou</a:t>
            </a:r>
          </a:p>
          <a:p>
            <a:r>
              <a:rPr lang="cs-CZ" b="1" dirty="0" smtClean="0"/>
              <a:t>protože </a:t>
            </a:r>
            <a:r>
              <a:rPr lang="cs-CZ" b="1" dirty="0"/>
              <a:t>neměli spolu syna (dědice trůnu), chtěl se s ní rozvést - rozvod musel povolit papež, který jej ale nepovolil</a:t>
            </a:r>
          </a:p>
          <a:p>
            <a:r>
              <a:rPr lang="cs-CZ" b="1" dirty="0" smtClean="0"/>
              <a:t>jako </a:t>
            </a:r>
            <a:r>
              <a:rPr lang="cs-CZ" b="1" dirty="0"/>
              <a:t>důsledek toho se Jindřich rozešel s katolickou církví a založil vlastní </a:t>
            </a:r>
            <a:r>
              <a:rPr lang="cs-CZ" b="1" u="sng" dirty="0">
                <a:solidFill>
                  <a:srgbClr val="FF0000"/>
                </a:solidFill>
              </a:rPr>
              <a:t>anglikánskou církev</a:t>
            </a:r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Jindřich VIII. byl celkem 6x ženat - </a:t>
            </a:r>
            <a:r>
              <a:rPr lang="cs-CZ" b="1" dirty="0" smtClean="0"/>
              <a:t>manželky: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Kateřina Aragonská – rozvod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Anna Boleynová (dvorní dáma Kateřiny Aragonské) - popravena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Jane Seymourová - zemřela při </a:t>
            </a:r>
            <a:r>
              <a:rPr lang="cs-CZ" b="1" dirty="0" smtClean="0"/>
              <a:t>porodu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Anna de </a:t>
            </a:r>
            <a:r>
              <a:rPr lang="cs-CZ" b="1" dirty="0" err="1"/>
              <a:t>Cleves</a:t>
            </a:r>
            <a:r>
              <a:rPr lang="cs-CZ" b="1" dirty="0"/>
              <a:t> </a:t>
            </a:r>
            <a:r>
              <a:rPr lang="cs-CZ" b="1" dirty="0" smtClean="0"/>
              <a:t>– rozvod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Kateřina Howardová (sestřenice Anny Boleynové</a:t>
            </a:r>
            <a:r>
              <a:rPr lang="cs-CZ" b="1" dirty="0" smtClean="0"/>
              <a:t>)- popravena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Kateřina </a:t>
            </a:r>
            <a:r>
              <a:rPr lang="cs-CZ" b="1" dirty="0" err="1"/>
              <a:t>Paarová</a:t>
            </a:r>
            <a:r>
              <a:rPr lang="cs-CZ" b="1" dirty="0"/>
              <a:t> - přežila Jindřicha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740553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Alžběta I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dirty="0" smtClean="0"/>
              <a:t> (1533-1603)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b="1" dirty="0"/>
              <a:t>poslední panovnice z rodu Tudorovců</a:t>
            </a:r>
          </a:p>
          <a:p>
            <a:r>
              <a:rPr lang="cs-CZ" b="1" dirty="0" smtClean="0"/>
              <a:t>dcera </a:t>
            </a:r>
            <a:r>
              <a:rPr lang="cs-CZ" b="1" dirty="0"/>
              <a:t>Jindřicha VIII.</a:t>
            </a:r>
          </a:p>
          <a:p>
            <a:r>
              <a:rPr lang="cs-CZ" b="1" dirty="0" smtClean="0"/>
              <a:t>nikdy </a:t>
            </a:r>
            <a:r>
              <a:rPr lang="cs-CZ" b="1" dirty="0"/>
              <a:t>se neprovdala a neměla žádné děti - nazývána </a:t>
            </a:r>
            <a:r>
              <a:rPr lang="cs-CZ" b="1" dirty="0" err="1"/>
              <a:t>Virgin</a:t>
            </a:r>
            <a:r>
              <a:rPr lang="cs-CZ" b="1" dirty="0"/>
              <a:t> </a:t>
            </a:r>
            <a:r>
              <a:rPr lang="cs-CZ" b="1" dirty="0" err="1"/>
              <a:t>Queen</a:t>
            </a:r>
            <a:r>
              <a:rPr lang="cs-CZ" b="1" dirty="0"/>
              <a:t> </a:t>
            </a:r>
            <a:r>
              <a:rPr lang="cs-CZ" b="1" dirty="0" smtClean="0"/>
              <a:t>(„panenská královna“)</a:t>
            </a:r>
            <a:endParaRPr lang="cs-CZ" b="1" dirty="0"/>
          </a:p>
          <a:p>
            <a:r>
              <a:rPr lang="cs-CZ" b="1" dirty="0" smtClean="0"/>
              <a:t>velmi </a:t>
            </a:r>
            <a:r>
              <a:rPr lang="cs-CZ" b="1" dirty="0"/>
              <a:t>úspěšná panovnice - posílila moc a prestiž Anglie</a:t>
            </a:r>
          </a:p>
        </p:txBody>
      </p:sp>
    </p:spTree>
    <p:extLst>
      <p:ext uri="{BB962C8B-B14F-4D97-AF65-F5344CB8AC3E}">
        <p14:creationId xmlns:p14="http://schemas.microsoft.com/office/powerpoint/2010/main" val="2948580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vznik silného námořnictva - protiváha loďstvu </a:t>
            </a:r>
            <a:r>
              <a:rPr lang="cs-CZ" b="1" dirty="0" smtClean="0"/>
              <a:t>Španělska</a:t>
            </a:r>
          </a:p>
          <a:p>
            <a:endParaRPr lang="cs-CZ" b="1" dirty="0"/>
          </a:p>
          <a:p>
            <a:r>
              <a:rPr lang="cs-CZ" b="1" dirty="0" smtClean="0"/>
              <a:t>podporovala </a:t>
            </a:r>
            <a:r>
              <a:rPr lang="cs-CZ" b="1" dirty="0"/>
              <a:t>tzv. </a:t>
            </a:r>
            <a:r>
              <a:rPr lang="cs-CZ" b="1" dirty="0" err="1"/>
              <a:t>kapery</a:t>
            </a:r>
            <a:r>
              <a:rPr lang="cs-CZ" b="1" dirty="0"/>
              <a:t> (korzáry) - kapitáni lodí, kteří napadali španělské lodě; zaručovala jim za podíl na kořisti </a:t>
            </a:r>
            <a:r>
              <a:rPr lang="cs-CZ" b="1" dirty="0" smtClean="0"/>
              <a:t>ochranu</a:t>
            </a:r>
          </a:p>
          <a:p>
            <a:pPr marL="0" indent="0">
              <a:buNone/>
            </a:pPr>
            <a:r>
              <a:rPr lang="cs-CZ" b="1" dirty="0" smtClean="0"/>
              <a:t>    (např. Walter </a:t>
            </a:r>
            <a:r>
              <a:rPr lang="cs-CZ" b="1" dirty="0" err="1" smtClean="0"/>
              <a:t>Raleigh</a:t>
            </a:r>
            <a:r>
              <a:rPr lang="cs-CZ" b="1" dirty="0" smtClean="0"/>
              <a:t>, Francis </a:t>
            </a:r>
            <a:r>
              <a:rPr lang="cs-CZ" b="1" dirty="0" err="1" smtClean="0"/>
              <a:t>Drake</a:t>
            </a:r>
            <a:r>
              <a:rPr lang="cs-CZ" b="1" dirty="0" smtClean="0"/>
              <a:t>)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104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1588 - válka se španělským loďstvem (</a:t>
            </a:r>
            <a:r>
              <a:rPr lang="cs-CZ" b="1" dirty="0" err="1"/>
              <a:t>Armada</a:t>
            </a:r>
            <a:r>
              <a:rPr lang="cs-CZ" b="1" dirty="0"/>
              <a:t>) - hrozila invaze do Anglie - velké námořní vítězství anglického loďstva</a:t>
            </a:r>
          </a:p>
          <a:p>
            <a:r>
              <a:rPr lang="cs-CZ" b="1" dirty="0" smtClean="0"/>
              <a:t>1586-87 </a:t>
            </a:r>
            <a:r>
              <a:rPr lang="cs-CZ" b="1" dirty="0"/>
              <a:t>- potlačeno spiknutí </a:t>
            </a:r>
            <a:r>
              <a:rPr lang="cs-CZ" b="1" dirty="0">
                <a:solidFill>
                  <a:srgbClr val="FF0000"/>
                </a:solidFill>
              </a:rPr>
              <a:t>Marie Stuartovny</a:t>
            </a:r>
            <a:r>
              <a:rPr lang="cs-CZ" b="1" dirty="0"/>
              <a:t> (skotská královna, sestřenice Alžběty - chtěla se sama stát královnou Anglie) - 1587 Marie popravena v Toweru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465781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za vlády Alžběty velký rozkvět divadla a literatury (William Shakespeare)</a:t>
            </a:r>
          </a:p>
          <a:p>
            <a:endParaRPr lang="cs-CZ" b="1" dirty="0"/>
          </a:p>
          <a:p>
            <a:r>
              <a:rPr lang="cs-CZ" b="1" dirty="0" smtClean="0"/>
              <a:t>období </a:t>
            </a:r>
            <a:r>
              <a:rPr lang="cs-CZ" b="1" dirty="0"/>
              <a:t>její vlády nazýváno "alžbětinská éra" a je považováno za jeden z vrcholů anglické historie </a:t>
            </a:r>
          </a:p>
          <a:p>
            <a:endParaRPr lang="cs-CZ" b="1" dirty="0"/>
          </a:p>
          <a:p>
            <a:r>
              <a:rPr lang="cs-CZ" b="1" dirty="0" smtClean="0"/>
              <a:t>po </a:t>
            </a:r>
            <a:r>
              <a:rPr lang="cs-CZ" b="1" dirty="0"/>
              <a:t>smrti Alžběty 1603 zvolen anglickým králem syn Marie Stuartovny </a:t>
            </a:r>
            <a:r>
              <a:rPr lang="cs-CZ" b="1" u="sng" dirty="0">
                <a:solidFill>
                  <a:srgbClr val="FF0000"/>
                </a:solidFill>
              </a:rPr>
              <a:t>Jakub I.</a:t>
            </a:r>
            <a:r>
              <a:rPr lang="cs-CZ" b="1" dirty="0"/>
              <a:t> - začala vláda </a:t>
            </a:r>
            <a:r>
              <a:rPr lang="cs-CZ" b="1" i="1" u="sng" dirty="0">
                <a:solidFill>
                  <a:srgbClr val="FF0000"/>
                </a:solidFill>
              </a:rPr>
              <a:t>Stuartovské dynastie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576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Stoletá </a:t>
            </a:r>
            <a:r>
              <a:rPr lang="cs-CZ" b="1" dirty="0"/>
              <a:t>válka skončila vítězstvím a) Anglie, b) Francie, c) nerozhodně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Červená </a:t>
            </a:r>
            <a:r>
              <a:rPr lang="cs-CZ" b="1" dirty="0"/>
              <a:t>růže byla erbem rodu a) </a:t>
            </a:r>
            <a:r>
              <a:rPr lang="cs-CZ" b="1" dirty="0" err="1"/>
              <a:t>Lancasterů</a:t>
            </a:r>
            <a:r>
              <a:rPr lang="cs-CZ" b="1" dirty="0"/>
              <a:t>, b) Yorků, c) Tudorovců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 </a:t>
            </a:r>
            <a:r>
              <a:rPr lang="cs-CZ" b="1" dirty="0"/>
              <a:t>bitvě u </a:t>
            </a:r>
            <a:r>
              <a:rPr lang="cs-CZ" b="1" dirty="0" err="1"/>
              <a:t>Bosworth</a:t>
            </a:r>
            <a:r>
              <a:rPr lang="cs-CZ" b="1" dirty="0"/>
              <a:t> zahynul a) Jindřich </a:t>
            </a:r>
            <a:r>
              <a:rPr lang="cs-CZ" b="1" dirty="0" smtClean="0"/>
              <a:t>VII. </a:t>
            </a:r>
            <a:r>
              <a:rPr lang="cs-CZ" b="1" dirty="0"/>
              <a:t>Tudor, b) Richard III., c) Jindřich VIII.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Manželkou </a:t>
            </a:r>
            <a:r>
              <a:rPr lang="cs-CZ" b="1" dirty="0"/>
              <a:t>Jindřicha VIII. nebyla a) Anna Boleynová, b) Kateřina Howardová, c) Marie Stuartovna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 </a:t>
            </a:r>
            <a:r>
              <a:rPr lang="cs-CZ" b="1" dirty="0"/>
              <a:t>vymření Tudorovců nastupuje na anglický trůn dynastie a) </a:t>
            </a:r>
            <a:r>
              <a:rPr lang="cs-CZ" b="1" dirty="0" err="1"/>
              <a:t>Plantagenetů</a:t>
            </a:r>
            <a:r>
              <a:rPr lang="cs-CZ" b="1" dirty="0"/>
              <a:t>, b) Stuartovců, c) Kapetovců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</TotalTime>
  <Words>694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Prezentace aplikace PowerPoint</vt:lpstr>
      <vt:lpstr>Stoletá válka 1337 - 1453</vt:lpstr>
      <vt:lpstr>Válka růží (1455 – 1485)</vt:lpstr>
      <vt:lpstr>Prezentace aplikace PowerPoint</vt:lpstr>
      <vt:lpstr>Tudorovská dynastie (1485 – 1603) </vt:lpstr>
      <vt:lpstr>Jindřich VIII. (1491-1547)</vt:lpstr>
      <vt:lpstr>Prezentace aplikace PowerPoint</vt:lpstr>
      <vt:lpstr>Alžběta I. (1533-1603)</vt:lpstr>
      <vt:lpstr>Prezentace aplikace PowerPoint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27</cp:revision>
  <dcterms:created xsi:type="dcterms:W3CDTF">2011-11-09T14:01:04Z</dcterms:created>
  <dcterms:modified xsi:type="dcterms:W3CDTF">2012-02-06T16:21:20Z</dcterms:modified>
</cp:coreProperties>
</file>