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2" r:id="rId3"/>
    <p:sldId id="258" r:id="rId4"/>
    <p:sldId id="257" r:id="rId5"/>
    <p:sldId id="259" r:id="rId6"/>
    <p:sldId id="260" r:id="rId7"/>
    <p:sldId id="263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37" autoAdjust="0"/>
    <p:restoredTop sz="94660"/>
  </p:normalViewPr>
  <p:slideViewPr>
    <p:cSldViewPr>
      <p:cViewPr varScale="1">
        <p:scale>
          <a:sx n="65" d="100"/>
          <a:sy n="65" d="100"/>
        </p:scale>
        <p:origin x="-15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0FC81-323C-4A6F-A0DA-50C161578C3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BC1D8-5057-4C86-AB36-5635E540A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118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60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20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88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6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3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32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02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88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93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20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813B6-E6A9-4162-88F6-196F7FB2857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990E4-EB5C-4737-A2C4-DDAB3B216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898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>
            <a:normAutofit/>
          </a:bodyPr>
          <a:lstStyle/>
          <a:p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47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352928" cy="54006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ANOTACE</a:t>
            </a:r>
          </a:p>
          <a:p>
            <a:pPr marL="0" indent="0">
              <a:buNone/>
            </a:pPr>
            <a:r>
              <a:rPr lang="en-US" dirty="0"/>
              <a:t/>
            </a:r>
            <a:br>
              <a:rPr lang="en-US" dirty="0"/>
            </a:br>
            <a:r>
              <a:rPr lang="cs-CZ" dirty="0"/>
              <a:t>      </a:t>
            </a:r>
            <a:r>
              <a:rPr lang="en-US" dirty="0" err="1"/>
              <a:t>Materiál</a:t>
            </a:r>
            <a:r>
              <a:rPr lang="en-US" dirty="0"/>
              <a:t> je </a:t>
            </a:r>
            <a:r>
              <a:rPr lang="en-US" dirty="0" err="1"/>
              <a:t>určen</a:t>
            </a:r>
            <a:r>
              <a:rPr lang="en-US" dirty="0"/>
              <a:t> pro </a:t>
            </a:r>
            <a:r>
              <a:rPr lang="en-US" dirty="0" err="1"/>
              <a:t>žáky</a:t>
            </a:r>
            <a:r>
              <a:rPr lang="en-US" dirty="0"/>
              <a:t> </a:t>
            </a:r>
            <a:r>
              <a:rPr lang="cs-CZ" dirty="0"/>
              <a:t>4</a:t>
            </a:r>
            <a:r>
              <a:rPr lang="en-US" dirty="0"/>
              <a:t>. </a:t>
            </a:r>
            <a:r>
              <a:rPr lang="en-US" dirty="0" err="1"/>
              <a:t>ročníku</a:t>
            </a:r>
            <a:r>
              <a:rPr lang="en-US" dirty="0"/>
              <a:t>.</a:t>
            </a:r>
            <a:br>
              <a:rPr lang="en-US" dirty="0"/>
            </a:br>
            <a:r>
              <a:rPr lang="cs-CZ" dirty="0"/>
              <a:t>      </a:t>
            </a:r>
            <a:r>
              <a:rPr lang="en-US" dirty="0" err="1"/>
              <a:t>Patří</a:t>
            </a:r>
            <a:r>
              <a:rPr lang="en-US" dirty="0"/>
              <a:t> do </a:t>
            </a:r>
            <a:r>
              <a:rPr lang="en-US" dirty="0" err="1"/>
              <a:t>vzdělávací</a:t>
            </a:r>
            <a:r>
              <a:rPr lang="en-US" dirty="0"/>
              <a:t> </a:t>
            </a:r>
            <a:r>
              <a:rPr lang="en-US" dirty="0" err="1"/>
              <a:t>oblasti</a:t>
            </a:r>
            <a:r>
              <a:rPr lang="en-US" dirty="0"/>
              <a:t> </a:t>
            </a:r>
            <a:r>
              <a:rPr lang="en-US" dirty="0" err="1"/>
              <a:t>Jazyk</a:t>
            </a:r>
            <a:r>
              <a:rPr lang="en-US" dirty="0"/>
              <a:t> a </a:t>
            </a:r>
            <a:r>
              <a:rPr lang="en-US" dirty="0" err="1"/>
              <a:t>jazyková</a:t>
            </a:r>
            <a:r>
              <a:rPr lang="en-US" dirty="0"/>
              <a:t> </a:t>
            </a:r>
            <a:r>
              <a:rPr lang="en-US" dirty="0" err="1"/>
              <a:t>komunikace</a:t>
            </a:r>
            <a:r>
              <a:rPr lang="en-US" dirty="0"/>
              <a:t>.</a:t>
            </a:r>
            <a:br>
              <a:rPr lang="en-US" dirty="0"/>
            </a:br>
            <a:r>
              <a:rPr lang="cs-CZ" dirty="0"/>
              <a:t>      Žáci procvičují přiřazování podstatných jmen ke vzorům rodu </a:t>
            </a:r>
            <a:br>
              <a:rPr lang="cs-CZ" dirty="0"/>
            </a:br>
            <a:r>
              <a:rPr lang="cs-CZ" dirty="0"/>
              <a:t>      </a:t>
            </a:r>
            <a:r>
              <a:rPr lang="cs-CZ" dirty="0" smtClean="0"/>
              <a:t>ženského </a:t>
            </a:r>
            <a:r>
              <a:rPr lang="cs-CZ" dirty="0"/>
              <a:t>a vyvozují pravopisné důsledky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cs-CZ" dirty="0"/>
              <a:t>      </a:t>
            </a:r>
            <a:r>
              <a:rPr lang="en-US" dirty="0"/>
              <a:t>METODICKÉ POZNÁM</a:t>
            </a:r>
            <a:r>
              <a:rPr lang="cs-CZ" dirty="0" smtClean="0"/>
              <a:t>KY  </a:t>
            </a:r>
            <a:r>
              <a:rPr lang="cs-CZ" dirty="0"/>
              <a:t/>
            </a:r>
            <a:br>
              <a:rPr lang="cs-CZ" dirty="0"/>
            </a:br>
            <a:r>
              <a:rPr lang="en-US" dirty="0"/>
              <a:t/>
            </a:r>
            <a:br>
              <a:rPr lang="en-US" dirty="0"/>
            </a:br>
            <a:r>
              <a:rPr lang="cs-CZ" dirty="0"/>
              <a:t>      </a:t>
            </a:r>
            <a:r>
              <a:rPr lang="en-US" dirty="0"/>
              <a:t>str.</a:t>
            </a:r>
            <a:r>
              <a:rPr lang="cs-CZ" dirty="0"/>
              <a:t> 3 společné zopakování jednotlivých vzorů a některých koncovek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    </a:t>
            </a:r>
            <a:r>
              <a:rPr lang="en-US" dirty="0"/>
              <a:t> str.</a:t>
            </a:r>
            <a:r>
              <a:rPr lang="cs-CZ" dirty="0"/>
              <a:t> </a:t>
            </a:r>
            <a:r>
              <a:rPr lang="en-US" dirty="0"/>
              <a:t>4</a:t>
            </a:r>
            <a:r>
              <a:rPr lang="cs-CZ" dirty="0"/>
              <a:t> </a:t>
            </a:r>
            <a:r>
              <a:rPr lang="cs-CZ" dirty="0" smtClean="0"/>
              <a:t>a 5 </a:t>
            </a:r>
            <a:r>
              <a:rPr lang="en-US" dirty="0" err="1"/>
              <a:t>frontální</a:t>
            </a:r>
            <a:r>
              <a:rPr lang="en-US" dirty="0"/>
              <a:t> </a:t>
            </a:r>
            <a:r>
              <a:rPr lang="en-US" dirty="0" err="1"/>
              <a:t>práce</a:t>
            </a:r>
            <a:r>
              <a:rPr lang="en-US" dirty="0"/>
              <a:t> u </a:t>
            </a:r>
            <a:r>
              <a:rPr lang="en-US" dirty="0" err="1"/>
              <a:t>interaktivní</a:t>
            </a:r>
            <a:r>
              <a:rPr lang="en-US" dirty="0"/>
              <a:t> </a:t>
            </a:r>
            <a:r>
              <a:rPr lang="en-US" dirty="0" err="1"/>
              <a:t>tabule</a:t>
            </a:r>
            <a:r>
              <a:rPr lang="cs-CZ" dirty="0"/>
              <a:t> podle </a:t>
            </a:r>
            <a:r>
              <a:rPr lang="cs-CZ" dirty="0" smtClean="0"/>
              <a:t>zadání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       </a:t>
            </a:r>
            <a:r>
              <a:rPr lang="en-US" dirty="0" smtClean="0"/>
              <a:t>        </a:t>
            </a:r>
            <a:r>
              <a:rPr lang="en-US" dirty="0"/>
              <a:t/>
            </a:r>
            <a:br>
              <a:rPr lang="en-US" dirty="0"/>
            </a:br>
            <a:r>
              <a:rPr lang="cs-CZ" dirty="0"/>
              <a:t>      </a:t>
            </a:r>
            <a:r>
              <a:rPr lang="en-US" dirty="0"/>
              <a:t>str.</a:t>
            </a:r>
            <a:r>
              <a:rPr lang="cs-CZ" dirty="0"/>
              <a:t> </a:t>
            </a:r>
            <a:r>
              <a:rPr lang="cs-CZ" dirty="0" smtClean="0"/>
              <a:t>6 a 8  </a:t>
            </a:r>
            <a:r>
              <a:rPr lang="en-US" dirty="0" err="1"/>
              <a:t>frontální</a:t>
            </a:r>
            <a:r>
              <a:rPr lang="en-US" dirty="0"/>
              <a:t> </a:t>
            </a:r>
            <a:r>
              <a:rPr lang="en-US" dirty="0" err="1"/>
              <a:t>práce</a:t>
            </a:r>
            <a:r>
              <a:rPr lang="en-US" dirty="0"/>
              <a:t> </a:t>
            </a:r>
            <a:r>
              <a:rPr lang="cs-CZ" dirty="0"/>
              <a:t>žáků </a:t>
            </a:r>
            <a:r>
              <a:rPr lang="en-US" dirty="0"/>
              <a:t>u </a:t>
            </a:r>
            <a:r>
              <a:rPr lang="en-US" dirty="0" err="1"/>
              <a:t>interaktivní</a:t>
            </a:r>
            <a:r>
              <a:rPr lang="en-US" dirty="0"/>
              <a:t> </a:t>
            </a:r>
            <a:r>
              <a:rPr lang="en-US" dirty="0" err="1"/>
              <a:t>tabule</a:t>
            </a:r>
            <a:r>
              <a:rPr lang="cs-CZ" dirty="0"/>
              <a:t> nebo možno </a:t>
            </a:r>
          </a:p>
          <a:p>
            <a:pPr marL="0" indent="0">
              <a:buNone/>
            </a:pPr>
            <a:r>
              <a:rPr lang="cs-CZ" dirty="0" smtClean="0"/>
              <a:t>             zadat jako samostatnou práci žáků do sešitu, kontrola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str. 7 a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62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VZORY PODSTATNÝCH JMEN</a:t>
            </a:r>
            <a:b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RODU ŽENSKÉHO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146311"/>
              </p:ext>
            </p:extLst>
          </p:nvPr>
        </p:nvGraphicFramePr>
        <p:xfrm>
          <a:off x="395536" y="1556792"/>
          <a:ext cx="8568952" cy="48965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969"/>
                <a:gridCol w="2204654"/>
                <a:gridCol w="2177065"/>
                <a:gridCol w="2376264"/>
              </a:tblGrid>
              <a:tr h="101822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1.PÁD</a:t>
                      </a:r>
                    </a:p>
                    <a:p>
                      <a:r>
                        <a:rPr lang="cs-CZ" sz="2800" dirty="0" smtClean="0"/>
                        <a:t>Č.JEDN.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2.PÁD</a:t>
                      </a:r>
                    </a:p>
                    <a:p>
                      <a:r>
                        <a:rPr lang="cs-CZ" sz="2800" dirty="0" smtClean="0"/>
                        <a:t>Č.JEDN.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6.PÁD</a:t>
                      </a:r>
                    </a:p>
                    <a:p>
                      <a:r>
                        <a:rPr lang="cs-CZ" sz="2800" dirty="0" smtClean="0"/>
                        <a:t>Č.MNOŽ.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7.PÁD</a:t>
                      </a:r>
                    </a:p>
                    <a:p>
                      <a:r>
                        <a:rPr lang="cs-CZ" sz="2800" dirty="0" smtClean="0"/>
                        <a:t>Č.MNOŽ.</a:t>
                      </a:r>
                      <a:endParaRPr lang="cs-CZ" sz="2800" dirty="0"/>
                    </a:p>
                  </a:txBody>
                  <a:tcPr/>
                </a:tc>
              </a:tr>
              <a:tr h="101031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ŽEN-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   ŽEN-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(O) </a:t>
                      </a:r>
                      <a:r>
                        <a:rPr lang="cs-CZ" sz="2800" baseline="0" dirty="0" smtClean="0"/>
                        <a:t>ŽEN-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ÁCH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ŽEN-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AMI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01031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RŮŽ-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RŮŽ-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(O)</a:t>
                      </a:r>
                      <a:r>
                        <a:rPr lang="cs-CZ" sz="2800" baseline="0" dirty="0" smtClean="0"/>
                        <a:t> RŮŽ-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ÍCH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2800" dirty="0" smtClean="0"/>
                        <a:t>RŮŽ-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01031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PÍSEŇ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PÍSN-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(O) PÍSN-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ÍCH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800" dirty="0" smtClean="0"/>
                        <a:t>PÍSN-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ĚMI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4736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KOST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KOST-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(O)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KOST-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KOST-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MI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508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912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ZAŘAĎ SLOVA KE</a:t>
            </a:r>
            <a:r>
              <a:rPr lang="cs-CZ" sz="3200" b="1" dirty="0" smtClean="0">
                <a:solidFill>
                  <a:srgbClr val="7030A0"/>
                </a:solidFill>
              </a:rPr>
              <a:t> VZORŮM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graphicFrame>
        <p:nvGraphicFramePr>
          <p:cNvPr id="24" name="Zástupný symbol pro obsah 2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890022"/>
              </p:ext>
            </p:extLst>
          </p:nvPr>
        </p:nvGraphicFramePr>
        <p:xfrm>
          <a:off x="3059832" y="1268760"/>
          <a:ext cx="4680520" cy="5256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0"/>
              </a:tblGrid>
              <a:tr h="1371625">
                <a:tc>
                  <a:txBody>
                    <a:bodyPr/>
                    <a:lstStyle/>
                    <a:p>
                      <a:r>
                        <a:rPr lang="cs-CZ" sz="3200" baseline="0" dirty="0" smtClean="0">
                          <a:solidFill>
                            <a:srgbClr val="FFC000"/>
                          </a:solidFill>
                        </a:rPr>
                        <a:t>                  </a:t>
                      </a:r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ŽENA 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137162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  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7162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   </a:t>
                      </a:r>
                      <a:r>
                        <a:rPr lang="cs-CZ" sz="3200" dirty="0" smtClean="0">
                          <a:solidFill>
                            <a:srgbClr val="7030A0"/>
                          </a:solidFill>
                        </a:rPr>
                        <a:t>PÍSEŇ</a:t>
                      </a:r>
                      <a:endParaRPr lang="cs-CZ" sz="32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114171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   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KOST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41787" y="2443134"/>
            <a:ext cx="1357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LÍPA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932" y="1268760"/>
            <a:ext cx="1343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VĚTEV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404" y="1858359"/>
            <a:ext cx="1317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KOŠILE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7910" y="3071314"/>
            <a:ext cx="1479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POVĚST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-1476672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715" y="3643403"/>
            <a:ext cx="11432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JEDLE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938" y="4244639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LIŠKA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6347" y="4869160"/>
            <a:ext cx="1557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RADOST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0466" y="5621221"/>
            <a:ext cx="14289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POSTEL</a:t>
            </a:r>
            <a:endParaRPr lang="cs-CZ" sz="3200" dirty="0"/>
          </a:p>
        </p:txBody>
      </p:sp>
      <p:pic>
        <p:nvPicPr>
          <p:cNvPr id="2052" name="Picture 4" descr="C:\Users\Renata\AppData\Local\Microsoft\Windows\Temporary Internet Files\Content.IE5\SWR9AXXI\MC9004332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"/>
            <a:ext cx="1414986" cy="141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587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KDO S KÝM ZÁVODIL?  VYLUŠTI, DOPLŇ </a:t>
            </a:r>
            <a:br>
              <a:rPr lang="cs-CZ" sz="3200" dirty="0" smtClean="0"/>
            </a:br>
            <a:r>
              <a:rPr lang="cs-CZ" sz="3200" dirty="0" smtClean="0"/>
              <a:t>A ODŮVODNI PRAVOPIS</a:t>
            </a:r>
            <a:endParaRPr lang="cs-CZ" sz="3200" dirty="0"/>
          </a:p>
        </p:txBody>
      </p:sp>
      <p:pic>
        <p:nvPicPr>
          <p:cNvPr id="1026" name="Picture 2" descr="C:\Users\Renata\AppData\Local\Microsoft\Windows\Temporary Internet Files\Content.IE5\TTCZF1HL\MC9004362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575" y="1592022"/>
            <a:ext cx="894109" cy="89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Renata\AppData\Local\Microsoft\Windows\Temporary Internet Files\Content.IE5\TTCZF1HL\MC9004362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617" y="1592022"/>
            <a:ext cx="894109" cy="89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nata\AppData\Local\Microsoft\Windows\Temporary Internet Files\Content.IE5\2LFR4DTE\MC90044139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695" y="3474698"/>
            <a:ext cx="1152128" cy="113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Renata\AppData\Local\Microsoft\Windows\Temporary Internet Files\Content.IE5\2LFR4DTE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74698"/>
            <a:ext cx="1152128" cy="113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nata\AppData\Local\Microsoft\Windows\Temporary Internet Files\Content.IE5\84QG0RG0\MC90032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74697"/>
            <a:ext cx="1088243" cy="109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Renata\AppData\Local\Microsoft\Windows\Temporary Internet Files\Content.IE5\84QG0RG0\MC90032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700" y="3573015"/>
            <a:ext cx="1005798" cy="101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nata\AppData\Local\Microsoft\Windows\Temporary Internet Files\Content.IE5\M4416X4Q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879" y="3429126"/>
            <a:ext cx="745573" cy="697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Renata\AppData\Local\Microsoft\Windows\Temporary Internet Files\Content.IE5\M4416X4Q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562" y="3908700"/>
            <a:ext cx="745573" cy="697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nata\AppData\Local\Microsoft\Windows\Temporary Internet Files\Content.IE5\84QG0RG0\MC9003469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223" y="1592022"/>
            <a:ext cx="948213" cy="42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Renata\AppData\Local\Microsoft\Windows\Temporary Internet Files\Content.IE5\84QG0RG0\MC9003469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709" y="1988486"/>
            <a:ext cx="945631" cy="42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nata\AppData\Local\Microsoft\Windows\Temporary Internet Files\Content.IE5\84QG0RG0\MC900319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160" y="1563315"/>
            <a:ext cx="1008633" cy="89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Renata\AppData\Local\Microsoft\Windows\Temporary Internet Files\Content.IE5\84QG0RG0\MC900319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031" y="1592022"/>
            <a:ext cx="1008633" cy="89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enata\AppData\Local\Microsoft\Windows\Temporary Internet Files\Content.IE5\M4416X4Q\MC90003046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169" y="3429126"/>
            <a:ext cx="1173162" cy="80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C:\Users\Renata\AppData\Local\Microsoft\Windows\Temporary Internet Files\Content.IE5\M4416X4Q\MC90003046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617" y="3507451"/>
            <a:ext cx="1138014" cy="78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1607574" y="2890684"/>
            <a:ext cx="6179574" cy="693174"/>
          </a:xfrm>
          <a:custGeom>
            <a:avLst/>
            <a:gdLst>
              <a:gd name="connsiteX0" fmla="*/ 0 w 6179574"/>
              <a:gd name="connsiteY0" fmla="*/ 0 h 693174"/>
              <a:gd name="connsiteX1" fmla="*/ 117987 w 6179574"/>
              <a:gd name="connsiteY1" fmla="*/ 88490 h 693174"/>
              <a:gd name="connsiteX2" fmla="*/ 162232 w 6179574"/>
              <a:gd name="connsiteY2" fmla="*/ 103239 h 693174"/>
              <a:gd name="connsiteX3" fmla="*/ 250723 w 6179574"/>
              <a:gd name="connsiteY3" fmla="*/ 176981 h 693174"/>
              <a:gd name="connsiteX4" fmla="*/ 339213 w 6179574"/>
              <a:gd name="connsiteY4" fmla="*/ 235974 h 693174"/>
              <a:gd name="connsiteX5" fmla="*/ 471949 w 6179574"/>
              <a:gd name="connsiteY5" fmla="*/ 353961 h 693174"/>
              <a:gd name="connsiteX6" fmla="*/ 530942 w 6179574"/>
              <a:gd name="connsiteY6" fmla="*/ 398206 h 693174"/>
              <a:gd name="connsiteX7" fmla="*/ 575187 w 6179574"/>
              <a:gd name="connsiteY7" fmla="*/ 412955 h 693174"/>
              <a:gd name="connsiteX8" fmla="*/ 663678 w 6179574"/>
              <a:gd name="connsiteY8" fmla="*/ 471948 h 693174"/>
              <a:gd name="connsiteX9" fmla="*/ 796413 w 6179574"/>
              <a:gd name="connsiteY9" fmla="*/ 501445 h 693174"/>
              <a:gd name="connsiteX10" fmla="*/ 870155 w 6179574"/>
              <a:gd name="connsiteY10" fmla="*/ 516193 h 693174"/>
              <a:gd name="connsiteX11" fmla="*/ 929149 w 6179574"/>
              <a:gd name="connsiteY11" fmla="*/ 530942 h 693174"/>
              <a:gd name="connsiteX12" fmla="*/ 1047136 w 6179574"/>
              <a:gd name="connsiteY12" fmla="*/ 545690 h 693174"/>
              <a:gd name="connsiteX13" fmla="*/ 1165123 w 6179574"/>
              <a:gd name="connsiteY13" fmla="*/ 575187 h 693174"/>
              <a:gd name="connsiteX14" fmla="*/ 1799303 w 6179574"/>
              <a:gd name="connsiteY14" fmla="*/ 545690 h 693174"/>
              <a:gd name="connsiteX15" fmla="*/ 1961536 w 6179574"/>
              <a:gd name="connsiteY15" fmla="*/ 516193 h 693174"/>
              <a:gd name="connsiteX16" fmla="*/ 2050026 w 6179574"/>
              <a:gd name="connsiteY16" fmla="*/ 486697 h 693174"/>
              <a:gd name="connsiteX17" fmla="*/ 2123768 w 6179574"/>
              <a:gd name="connsiteY17" fmla="*/ 471948 h 693174"/>
              <a:gd name="connsiteX18" fmla="*/ 2241755 w 6179574"/>
              <a:gd name="connsiteY18" fmla="*/ 442451 h 693174"/>
              <a:gd name="connsiteX19" fmla="*/ 2595716 w 6179574"/>
              <a:gd name="connsiteY19" fmla="*/ 412955 h 693174"/>
              <a:gd name="connsiteX20" fmla="*/ 2920181 w 6179574"/>
              <a:gd name="connsiteY20" fmla="*/ 398206 h 693174"/>
              <a:gd name="connsiteX21" fmla="*/ 2993923 w 6179574"/>
              <a:gd name="connsiteY21" fmla="*/ 383458 h 693174"/>
              <a:gd name="connsiteX22" fmla="*/ 3038168 w 6179574"/>
              <a:gd name="connsiteY22" fmla="*/ 368710 h 693174"/>
              <a:gd name="connsiteX23" fmla="*/ 3229897 w 6179574"/>
              <a:gd name="connsiteY23" fmla="*/ 353961 h 693174"/>
              <a:gd name="connsiteX24" fmla="*/ 3333136 w 6179574"/>
              <a:gd name="connsiteY24" fmla="*/ 339213 h 693174"/>
              <a:gd name="connsiteX25" fmla="*/ 4011561 w 6179574"/>
              <a:gd name="connsiteY25" fmla="*/ 309716 h 693174"/>
              <a:gd name="connsiteX26" fmla="*/ 4439265 w 6179574"/>
              <a:gd name="connsiteY26" fmla="*/ 280219 h 693174"/>
              <a:gd name="connsiteX27" fmla="*/ 4601497 w 6179574"/>
              <a:gd name="connsiteY27" fmla="*/ 250722 h 693174"/>
              <a:gd name="connsiteX28" fmla="*/ 4763729 w 6179574"/>
              <a:gd name="connsiteY28" fmla="*/ 235974 h 693174"/>
              <a:gd name="connsiteX29" fmla="*/ 5058697 w 6179574"/>
              <a:gd name="connsiteY29" fmla="*/ 265471 h 693174"/>
              <a:gd name="connsiteX30" fmla="*/ 5191432 w 6179574"/>
              <a:gd name="connsiteY30" fmla="*/ 309716 h 693174"/>
              <a:gd name="connsiteX31" fmla="*/ 5309420 w 6179574"/>
              <a:gd name="connsiteY31" fmla="*/ 339213 h 693174"/>
              <a:gd name="connsiteX32" fmla="*/ 5397910 w 6179574"/>
              <a:gd name="connsiteY32" fmla="*/ 368710 h 693174"/>
              <a:gd name="connsiteX33" fmla="*/ 5442155 w 6179574"/>
              <a:gd name="connsiteY33" fmla="*/ 412955 h 693174"/>
              <a:gd name="connsiteX34" fmla="*/ 5486400 w 6179574"/>
              <a:gd name="connsiteY34" fmla="*/ 427703 h 693174"/>
              <a:gd name="connsiteX35" fmla="*/ 5589639 w 6179574"/>
              <a:gd name="connsiteY35" fmla="*/ 486697 h 693174"/>
              <a:gd name="connsiteX36" fmla="*/ 5633884 w 6179574"/>
              <a:gd name="connsiteY36" fmla="*/ 530942 h 693174"/>
              <a:gd name="connsiteX37" fmla="*/ 5722374 w 6179574"/>
              <a:gd name="connsiteY37" fmla="*/ 575187 h 693174"/>
              <a:gd name="connsiteX38" fmla="*/ 6105832 w 6179574"/>
              <a:gd name="connsiteY38" fmla="*/ 589935 h 693174"/>
              <a:gd name="connsiteX39" fmla="*/ 6150078 w 6179574"/>
              <a:gd name="connsiteY39" fmla="*/ 619432 h 693174"/>
              <a:gd name="connsiteX40" fmla="*/ 6164826 w 6179574"/>
              <a:gd name="connsiteY40" fmla="*/ 663677 h 693174"/>
              <a:gd name="connsiteX41" fmla="*/ 6179574 w 6179574"/>
              <a:gd name="connsiteY41" fmla="*/ 693174 h 693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6179574" h="693174">
                <a:moveTo>
                  <a:pt x="0" y="0"/>
                </a:moveTo>
                <a:cubicBezTo>
                  <a:pt x="18087" y="14469"/>
                  <a:pt x="86683" y="72838"/>
                  <a:pt x="117987" y="88490"/>
                </a:cubicBezTo>
                <a:cubicBezTo>
                  <a:pt x="131892" y="95443"/>
                  <a:pt x="147484" y="98323"/>
                  <a:pt x="162232" y="103239"/>
                </a:cubicBezTo>
                <a:cubicBezTo>
                  <a:pt x="291506" y="232510"/>
                  <a:pt x="127516" y="74308"/>
                  <a:pt x="250723" y="176981"/>
                </a:cubicBezTo>
                <a:cubicBezTo>
                  <a:pt x="324372" y="238356"/>
                  <a:pt x="261458" y="210056"/>
                  <a:pt x="339213" y="235974"/>
                </a:cubicBezTo>
                <a:cubicBezTo>
                  <a:pt x="471209" y="367970"/>
                  <a:pt x="379833" y="288164"/>
                  <a:pt x="471949" y="353961"/>
                </a:cubicBezTo>
                <a:cubicBezTo>
                  <a:pt x="491951" y="368248"/>
                  <a:pt x="509600" y="386011"/>
                  <a:pt x="530942" y="398206"/>
                </a:cubicBezTo>
                <a:cubicBezTo>
                  <a:pt x="544440" y="405919"/>
                  <a:pt x="561597" y="405405"/>
                  <a:pt x="575187" y="412955"/>
                </a:cubicBezTo>
                <a:cubicBezTo>
                  <a:pt x="606177" y="430171"/>
                  <a:pt x="630047" y="460737"/>
                  <a:pt x="663678" y="471948"/>
                </a:cubicBezTo>
                <a:cubicBezTo>
                  <a:pt x="741689" y="497953"/>
                  <a:pt x="682208" y="480681"/>
                  <a:pt x="796413" y="501445"/>
                </a:cubicBezTo>
                <a:cubicBezTo>
                  <a:pt x="821076" y="505929"/>
                  <a:pt x="845684" y="510755"/>
                  <a:pt x="870155" y="516193"/>
                </a:cubicBezTo>
                <a:cubicBezTo>
                  <a:pt x="889942" y="520590"/>
                  <a:pt x="909155" y="527610"/>
                  <a:pt x="929149" y="530942"/>
                </a:cubicBezTo>
                <a:cubicBezTo>
                  <a:pt x="968245" y="537458"/>
                  <a:pt x="1007962" y="539663"/>
                  <a:pt x="1047136" y="545690"/>
                </a:cubicBezTo>
                <a:cubicBezTo>
                  <a:pt x="1113235" y="555859"/>
                  <a:pt x="1111290" y="557243"/>
                  <a:pt x="1165123" y="575187"/>
                </a:cubicBezTo>
                <a:lnTo>
                  <a:pt x="1799303" y="545690"/>
                </a:lnTo>
                <a:cubicBezTo>
                  <a:pt x="1815221" y="544417"/>
                  <a:pt x="1940034" y="522057"/>
                  <a:pt x="1961536" y="516193"/>
                </a:cubicBezTo>
                <a:cubicBezTo>
                  <a:pt x="1991533" y="508012"/>
                  <a:pt x="2019538" y="492795"/>
                  <a:pt x="2050026" y="486697"/>
                </a:cubicBezTo>
                <a:cubicBezTo>
                  <a:pt x="2074607" y="481781"/>
                  <a:pt x="2099449" y="478028"/>
                  <a:pt x="2123768" y="471948"/>
                </a:cubicBezTo>
                <a:cubicBezTo>
                  <a:pt x="2237732" y="443457"/>
                  <a:pt x="2078695" y="469628"/>
                  <a:pt x="2241755" y="442451"/>
                </a:cubicBezTo>
                <a:cubicBezTo>
                  <a:pt x="2381714" y="419124"/>
                  <a:pt x="2421452" y="421892"/>
                  <a:pt x="2595716" y="412955"/>
                </a:cubicBezTo>
                <a:lnTo>
                  <a:pt x="2920181" y="398206"/>
                </a:lnTo>
                <a:cubicBezTo>
                  <a:pt x="2944762" y="393290"/>
                  <a:pt x="2969604" y="389538"/>
                  <a:pt x="2993923" y="383458"/>
                </a:cubicBezTo>
                <a:cubicBezTo>
                  <a:pt x="3009005" y="379688"/>
                  <a:pt x="3022742" y="370638"/>
                  <a:pt x="3038168" y="368710"/>
                </a:cubicBezTo>
                <a:cubicBezTo>
                  <a:pt x="3101772" y="360759"/>
                  <a:pt x="3166117" y="360339"/>
                  <a:pt x="3229897" y="353961"/>
                </a:cubicBezTo>
                <a:cubicBezTo>
                  <a:pt x="3264487" y="350502"/>
                  <a:pt x="3298504" y="342224"/>
                  <a:pt x="3333136" y="339213"/>
                </a:cubicBezTo>
                <a:cubicBezTo>
                  <a:pt x="3560674" y="319427"/>
                  <a:pt x="3781900" y="319285"/>
                  <a:pt x="4011561" y="309716"/>
                </a:cubicBezTo>
                <a:cubicBezTo>
                  <a:pt x="4241091" y="300152"/>
                  <a:pt x="4244008" y="297970"/>
                  <a:pt x="4439265" y="280219"/>
                </a:cubicBezTo>
                <a:cubicBezTo>
                  <a:pt x="4485826" y="270907"/>
                  <a:pt x="4555685" y="256112"/>
                  <a:pt x="4601497" y="250722"/>
                </a:cubicBezTo>
                <a:cubicBezTo>
                  <a:pt x="4655425" y="244377"/>
                  <a:pt x="4709652" y="240890"/>
                  <a:pt x="4763729" y="235974"/>
                </a:cubicBezTo>
                <a:cubicBezTo>
                  <a:pt x="4906400" y="246164"/>
                  <a:pt x="4942724" y="242276"/>
                  <a:pt x="5058697" y="265471"/>
                </a:cubicBezTo>
                <a:cubicBezTo>
                  <a:pt x="5164817" y="286695"/>
                  <a:pt x="5070866" y="272618"/>
                  <a:pt x="5191432" y="309716"/>
                </a:cubicBezTo>
                <a:cubicBezTo>
                  <a:pt x="5230179" y="321638"/>
                  <a:pt x="5270961" y="326393"/>
                  <a:pt x="5309420" y="339213"/>
                </a:cubicBezTo>
                <a:lnTo>
                  <a:pt x="5397910" y="368710"/>
                </a:lnTo>
                <a:cubicBezTo>
                  <a:pt x="5412658" y="383458"/>
                  <a:pt x="5424801" y="401386"/>
                  <a:pt x="5442155" y="412955"/>
                </a:cubicBezTo>
                <a:cubicBezTo>
                  <a:pt x="5455090" y="421578"/>
                  <a:pt x="5472111" y="421579"/>
                  <a:pt x="5486400" y="427703"/>
                </a:cubicBezTo>
                <a:cubicBezTo>
                  <a:pt x="5516100" y="440432"/>
                  <a:pt x="5563500" y="464914"/>
                  <a:pt x="5589639" y="486697"/>
                </a:cubicBezTo>
                <a:cubicBezTo>
                  <a:pt x="5605662" y="500050"/>
                  <a:pt x="5617861" y="517589"/>
                  <a:pt x="5633884" y="530942"/>
                </a:cubicBezTo>
                <a:cubicBezTo>
                  <a:pt x="5654518" y="548137"/>
                  <a:pt x="5693366" y="573186"/>
                  <a:pt x="5722374" y="575187"/>
                </a:cubicBezTo>
                <a:cubicBezTo>
                  <a:pt x="5849985" y="583988"/>
                  <a:pt x="5978013" y="585019"/>
                  <a:pt x="6105832" y="589935"/>
                </a:cubicBezTo>
                <a:cubicBezTo>
                  <a:pt x="6120581" y="599767"/>
                  <a:pt x="6139005" y="605591"/>
                  <a:pt x="6150078" y="619432"/>
                </a:cubicBezTo>
                <a:cubicBezTo>
                  <a:pt x="6159790" y="631571"/>
                  <a:pt x="6159052" y="649243"/>
                  <a:pt x="6164826" y="663677"/>
                </a:cubicBezTo>
                <a:cubicBezTo>
                  <a:pt x="6168909" y="673884"/>
                  <a:pt x="6174658" y="683342"/>
                  <a:pt x="6179574" y="69317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2771800" y="2800201"/>
            <a:ext cx="45719" cy="12474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401097" y="2801333"/>
            <a:ext cx="6371303" cy="974254"/>
          </a:xfrm>
          <a:custGeom>
            <a:avLst/>
            <a:gdLst>
              <a:gd name="connsiteX0" fmla="*/ 0 w 6371303"/>
              <a:gd name="connsiteY0" fmla="*/ 974254 h 974254"/>
              <a:gd name="connsiteX1" fmla="*/ 14748 w 6371303"/>
              <a:gd name="connsiteY1" fmla="*/ 767777 h 974254"/>
              <a:gd name="connsiteX2" fmla="*/ 29497 w 6371303"/>
              <a:gd name="connsiteY2" fmla="*/ 723532 h 974254"/>
              <a:gd name="connsiteX3" fmla="*/ 58993 w 6371303"/>
              <a:gd name="connsiteY3" fmla="*/ 679286 h 974254"/>
              <a:gd name="connsiteX4" fmla="*/ 235974 w 6371303"/>
              <a:gd name="connsiteY4" fmla="*/ 590796 h 974254"/>
              <a:gd name="connsiteX5" fmla="*/ 294968 w 6371303"/>
              <a:gd name="connsiteY5" fmla="*/ 576048 h 974254"/>
              <a:gd name="connsiteX6" fmla="*/ 442451 w 6371303"/>
              <a:gd name="connsiteY6" fmla="*/ 561299 h 974254"/>
              <a:gd name="connsiteX7" fmla="*/ 619432 w 6371303"/>
              <a:gd name="connsiteY7" fmla="*/ 576048 h 974254"/>
              <a:gd name="connsiteX8" fmla="*/ 663677 w 6371303"/>
              <a:gd name="connsiteY8" fmla="*/ 590796 h 974254"/>
              <a:gd name="connsiteX9" fmla="*/ 752168 w 6371303"/>
              <a:gd name="connsiteY9" fmla="*/ 605544 h 974254"/>
              <a:gd name="connsiteX10" fmla="*/ 796413 w 6371303"/>
              <a:gd name="connsiteY10" fmla="*/ 620293 h 974254"/>
              <a:gd name="connsiteX11" fmla="*/ 855406 w 6371303"/>
              <a:gd name="connsiteY11" fmla="*/ 635041 h 974254"/>
              <a:gd name="connsiteX12" fmla="*/ 943897 w 6371303"/>
              <a:gd name="connsiteY12" fmla="*/ 664538 h 974254"/>
              <a:gd name="connsiteX13" fmla="*/ 1032387 w 6371303"/>
              <a:gd name="connsiteY13" fmla="*/ 723532 h 974254"/>
              <a:gd name="connsiteX14" fmla="*/ 1076632 w 6371303"/>
              <a:gd name="connsiteY14" fmla="*/ 753028 h 974254"/>
              <a:gd name="connsiteX15" fmla="*/ 1209368 w 6371303"/>
              <a:gd name="connsiteY15" fmla="*/ 782525 h 974254"/>
              <a:gd name="connsiteX16" fmla="*/ 1297858 w 6371303"/>
              <a:gd name="connsiteY16" fmla="*/ 812022 h 974254"/>
              <a:gd name="connsiteX17" fmla="*/ 1342103 w 6371303"/>
              <a:gd name="connsiteY17" fmla="*/ 826770 h 974254"/>
              <a:gd name="connsiteX18" fmla="*/ 1430593 w 6371303"/>
              <a:gd name="connsiteY18" fmla="*/ 871015 h 974254"/>
              <a:gd name="connsiteX19" fmla="*/ 1519084 w 6371303"/>
              <a:gd name="connsiteY19" fmla="*/ 900512 h 974254"/>
              <a:gd name="connsiteX20" fmla="*/ 1563329 w 6371303"/>
              <a:gd name="connsiteY20" fmla="*/ 930009 h 974254"/>
              <a:gd name="connsiteX21" fmla="*/ 1814051 w 6371303"/>
              <a:gd name="connsiteY21" fmla="*/ 915261 h 974254"/>
              <a:gd name="connsiteX22" fmla="*/ 1858297 w 6371303"/>
              <a:gd name="connsiteY22" fmla="*/ 900512 h 974254"/>
              <a:gd name="connsiteX23" fmla="*/ 1946787 w 6371303"/>
              <a:gd name="connsiteY23" fmla="*/ 841519 h 974254"/>
              <a:gd name="connsiteX24" fmla="*/ 1991032 w 6371303"/>
              <a:gd name="connsiteY24" fmla="*/ 812022 h 974254"/>
              <a:gd name="connsiteX25" fmla="*/ 2079522 w 6371303"/>
              <a:gd name="connsiteY25" fmla="*/ 723532 h 974254"/>
              <a:gd name="connsiteX26" fmla="*/ 2094271 w 6371303"/>
              <a:gd name="connsiteY26" fmla="*/ 679286 h 974254"/>
              <a:gd name="connsiteX27" fmla="*/ 2138516 w 6371303"/>
              <a:gd name="connsiteY27" fmla="*/ 649790 h 974254"/>
              <a:gd name="connsiteX28" fmla="*/ 2197509 w 6371303"/>
              <a:gd name="connsiteY28" fmla="*/ 605544 h 974254"/>
              <a:gd name="connsiteX29" fmla="*/ 2300748 w 6371303"/>
              <a:gd name="connsiteY29" fmla="*/ 502306 h 974254"/>
              <a:gd name="connsiteX30" fmla="*/ 2315497 w 6371303"/>
              <a:gd name="connsiteY30" fmla="*/ 458061 h 974254"/>
              <a:gd name="connsiteX31" fmla="*/ 2359742 w 6371303"/>
              <a:gd name="connsiteY31" fmla="*/ 443312 h 974254"/>
              <a:gd name="connsiteX32" fmla="*/ 2507226 w 6371303"/>
              <a:gd name="connsiteY32" fmla="*/ 340073 h 974254"/>
              <a:gd name="connsiteX33" fmla="*/ 2551471 w 6371303"/>
              <a:gd name="connsiteY33" fmla="*/ 310577 h 974254"/>
              <a:gd name="connsiteX34" fmla="*/ 2639961 w 6371303"/>
              <a:gd name="connsiteY34" fmla="*/ 281080 h 974254"/>
              <a:gd name="connsiteX35" fmla="*/ 2684206 w 6371303"/>
              <a:gd name="connsiteY35" fmla="*/ 251583 h 974254"/>
              <a:gd name="connsiteX36" fmla="*/ 2920180 w 6371303"/>
              <a:gd name="connsiteY36" fmla="*/ 222086 h 974254"/>
              <a:gd name="connsiteX37" fmla="*/ 3023419 w 6371303"/>
              <a:gd name="connsiteY37" fmla="*/ 207338 h 974254"/>
              <a:gd name="connsiteX38" fmla="*/ 3215148 w 6371303"/>
              <a:gd name="connsiteY38" fmla="*/ 192590 h 974254"/>
              <a:gd name="connsiteX39" fmla="*/ 3996813 w 6371303"/>
              <a:gd name="connsiteY39" fmla="*/ 207338 h 974254"/>
              <a:gd name="connsiteX40" fmla="*/ 4041058 w 6371303"/>
              <a:gd name="connsiteY40" fmla="*/ 222086 h 974254"/>
              <a:gd name="connsiteX41" fmla="*/ 4129548 w 6371303"/>
              <a:gd name="connsiteY41" fmla="*/ 236835 h 974254"/>
              <a:gd name="connsiteX42" fmla="*/ 4173793 w 6371303"/>
              <a:gd name="connsiteY42" fmla="*/ 266332 h 974254"/>
              <a:gd name="connsiteX43" fmla="*/ 4277032 w 6371303"/>
              <a:gd name="connsiteY43" fmla="*/ 295828 h 974254"/>
              <a:gd name="connsiteX44" fmla="*/ 4321277 w 6371303"/>
              <a:gd name="connsiteY44" fmla="*/ 310577 h 974254"/>
              <a:gd name="connsiteX45" fmla="*/ 4380271 w 6371303"/>
              <a:gd name="connsiteY45" fmla="*/ 325325 h 974254"/>
              <a:gd name="connsiteX46" fmla="*/ 4483509 w 6371303"/>
              <a:gd name="connsiteY46" fmla="*/ 354822 h 974254"/>
              <a:gd name="connsiteX47" fmla="*/ 4527755 w 6371303"/>
              <a:gd name="connsiteY47" fmla="*/ 384319 h 974254"/>
              <a:gd name="connsiteX48" fmla="*/ 4572000 w 6371303"/>
              <a:gd name="connsiteY48" fmla="*/ 399067 h 974254"/>
              <a:gd name="connsiteX49" fmla="*/ 4704735 w 6371303"/>
              <a:gd name="connsiteY49" fmla="*/ 472809 h 974254"/>
              <a:gd name="connsiteX50" fmla="*/ 4748980 w 6371303"/>
              <a:gd name="connsiteY50" fmla="*/ 502306 h 974254"/>
              <a:gd name="connsiteX51" fmla="*/ 4896464 w 6371303"/>
              <a:gd name="connsiteY51" fmla="*/ 546551 h 974254"/>
              <a:gd name="connsiteX52" fmla="*/ 5029200 w 6371303"/>
              <a:gd name="connsiteY52" fmla="*/ 561299 h 974254"/>
              <a:gd name="connsiteX53" fmla="*/ 5309419 w 6371303"/>
              <a:gd name="connsiteY53" fmla="*/ 546551 h 974254"/>
              <a:gd name="connsiteX54" fmla="*/ 5486400 w 6371303"/>
              <a:gd name="connsiteY54" fmla="*/ 517054 h 974254"/>
              <a:gd name="connsiteX55" fmla="*/ 5604387 w 6371303"/>
              <a:gd name="connsiteY55" fmla="*/ 502306 h 974254"/>
              <a:gd name="connsiteX56" fmla="*/ 5648632 w 6371303"/>
              <a:gd name="connsiteY56" fmla="*/ 487557 h 974254"/>
              <a:gd name="connsiteX57" fmla="*/ 5707626 w 6371303"/>
              <a:gd name="connsiteY57" fmla="*/ 472809 h 974254"/>
              <a:gd name="connsiteX58" fmla="*/ 5796116 w 6371303"/>
              <a:gd name="connsiteY58" fmla="*/ 413815 h 974254"/>
              <a:gd name="connsiteX59" fmla="*/ 5840361 w 6371303"/>
              <a:gd name="connsiteY59" fmla="*/ 384319 h 974254"/>
              <a:gd name="connsiteX60" fmla="*/ 5884606 w 6371303"/>
              <a:gd name="connsiteY60" fmla="*/ 325325 h 974254"/>
              <a:gd name="connsiteX61" fmla="*/ 5973097 w 6371303"/>
              <a:gd name="connsiteY61" fmla="*/ 266332 h 974254"/>
              <a:gd name="connsiteX62" fmla="*/ 6017342 w 6371303"/>
              <a:gd name="connsiteY62" fmla="*/ 236835 h 974254"/>
              <a:gd name="connsiteX63" fmla="*/ 6061587 w 6371303"/>
              <a:gd name="connsiteY63" fmla="*/ 207338 h 974254"/>
              <a:gd name="connsiteX64" fmla="*/ 6150077 w 6371303"/>
              <a:gd name="connsiteY64" fmla="*/ 133596 h 974254"/>
              <a:gd name="connsiteX65" fmla="*/ 6223819 w 6371303"/>
              <a:gd name="connsiteY65" fmla="*/ 59854 h 974254"/>
              <a:gd name="connsiteX66" fmla="*/ 6268064 w 6371303"/>
              <a:gd name="connsiteY66" fmla="*/ 15609 h 974254"/>
              <a:gd name="connsiteX67" fmla="*/ 6371303 w 6371303"/>
              <a:gd name="connsiteY67" fmla="*/ 861 h 974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6371303" h="974254">
                <a:moveTo>
                  <a:pt x="0" y="974254"/>
                </a:moveTo>
                <a:cubicBezTo>
                  <a:pt x="4916" y="905428"/>
                  <a:pt x="6686" y="836305"/>
                  <a:pt x="14748" y="767777"/>
                </a:cubicBezTo>
                <a:cubicBezTo>
                  <a:pt x="16564" y="752337"/>
                  <a:pt x="22545" y="737437"/>
                  <a:pt x="29497" y="723532"/>
                </a:cubicBezTo>
                <a:cubicBezTo>
                  <a:pt x="37424" y="707678"/>
                  <a:pt x="45653" y="690958"/>
                  <a:pt x="58993" y="679286"/>
                </a:cubicBezTo>
                <a:cubicBezTo>
                  <a:pt x="116664" y="628823"/>
                  <a:pt x="163573" y="608896"/>
                  <a:pt x="235974" y="590796"/>
                </a:cubicBezTo>
                <a:cubicBezTo>
                  <a:pt x="255639" y="585880"/>
                  <a:pt x="274902" y="578915"/>
                  <a:pt x="294968" y="576048"/>
                </a:cubicBezTo>
                <a:cubicBezTo>
                  <a:pt x="343878" y="569061"/>
                  <a:pt x="393290" y="566215"/>
                  <a:pt x="442451" y="561299"/>
                </a:cubicBezTo>
                <a:cubicBezTo>
                  <a:pt x="501445" y="566215"/>
                  <a:pt x="560753" y="568224"/>
                  <a:pt x="619432" y="576048"/>
                </a:cubicBezTo>
                <a:cubicBezTo>
                  <a:pt x="634842" y="578103"/>
                  <a:pt x="648501" y="587424"/>
                  <a:pt x="663677" y="590796"/>
                </a:cubicBezTo>
                <a:cubicBezTo>
                  <a:pt x="692869" y="597283"/>
                  <a:pt x="722671" y="600628"/>
                  <a:pt x="752168" y="605544"/>
                </a:cubicBezTo>
                <a:cubicBezTo>
                  <a:pt x="766916" y="610460"/>
                  <a:pt x="781465" y="616022"/>
                  <a:pt x="796413" y="620293"/>
                </a:cubicBezTo>
                <a:cubicBezTo>
                  <a:pt x="815903" y="625862"/>
                  <a:pt x="835991" y="629217"/>
                  <a:pt x="855406" y="635041"/>
                </a:cubicBezTo>
                <a:cubicBezTo>
                  <a:pt x="885187" y="643975"/>
                  <a:pt x="943897" y="664538"/>
                  <a:pt x="943897" y="664538"/>
                </a:cubicBezTo>
                <a:cubicBezTo>
                  <a:pt x="1027768" y="748409"/>
                  <a:pt x="947013" y="680845"/>
                  <a:pt x="1032387" y="723532"/>
                </a:cubicBezTo>
                <a:cubicBezTo>
                  <a:pt x="1048241" y="731459"/>
                  <a:pt x="1060340" y="746046"/>
                  <a:pt x="1076632" y="753028"/>
                </a:cubicBezTo>
                <a:cubicBezTo>
                  <a:pt x="1099817" y="762964"/>
                  <a:pt x="1190109" y="777273"/>
                  <a:pt x="1209368" y="782525"/>
                </a:cubicBezTo>
                <a:cubicBezTo>
                  <a:pt x="1239365" y="790706"/>
                  <a:pt x="1268361" y="802190"/>
                  <a:pt x="1297858" y="812022"/>
                </a:cubicBezTo>
                <a:lnTo>
                  <a:pt x="1342103" y="826770"/>
                </a:lnTo>
                <a:cubicBezTo>
                  <a:pt x="1503464" y="880558"/>
                  <a:pt x="1259054" y="794776"/>
                  <a:pt x="1430593" y="871015"/>
                </a:cubicBezTo>
                <a:cubicBezTo>
                  <a:pt x="1459006" y="883643"/>
                  <a:pt x="1519084" y="900512"/>
                  <a:pt x="1519084" y="900512"/>
                </a:cubicBezTo>
                <a:cubicBezTo>
                  <a:pt x="1533832" y="910344"/>
                  <a:pt x="1545626" y="929124"/>
                  <a:pt x="1563329" y="930009"/>
                </a:cubicBezTo>
                <a:cubicBezTo>
                  <a:pt x="1646943" y="934190"/>
                  <a:pt x="1730748" y="923591"/>
                  <a:pt x="1814051" y="915261"/>
                </a:cubicBezTo>
                <a:cubicBezTo>
                  <a:pt x="1829520" y="913714"/>
                  <a:pt x="1844707" y="908062"/>
                  <a:pt x="1858297" y="900512"/>
                </a:cubicBezTo>
                <a:cubicBezTo>
                  <a:pt x="1889286" y="883296"/>
                  <a:pt x="1917290" y="861183"/>
                  <a:pt x="1946787" y="841519"/>
                </a:cubicBezTo>
                <a:cubicBezTo>
                  <a:pt x="1961535" y="831687"/>
                  <a:pt x="1978498" y="824556"/>
                  <a:pt x="1991032" y="812022"/>
                </a:cubicBezTo>
                <a:lnTo>
                  <a:pt x="2079522" y="723532"/>
                </a:lnTo>
                <a:cubicBezTo>
                  <a:pt x="2084438" y="708783"/>
                  <a:pt x="2084559" y="691426"/>
                  <a:pt x="2094271" y="679286"/>
                </a:cubicBezTo>
                <a:cubicBezTo>
                  <a:pt x="2105344" y="665445"/>
                  <a:pt x="2124092" y="660093"/>
                  <a:pt x="2138516" y="649790"/>
                </a:cubicBezTo>
                <a:cubicBezTo>
                  <a:pt x="2158518" y="635503"/>
                  <a:pt x="2181179" y="623916"/>
                  <a:pt x="2197509" y="605544"/>
                </a:cubicBezTo>
                <a:cubicBezTo>
                  <a:pt x="2297153" y="493444"/>
                  <a:pt x="2208827" y="532946"/>
                  <a:pt x="2300748" y="502306"/>
                </a:cubicBezTo>
                <a:cubicBezTo>
                  <a:pt x="2305664" y="487558"/>
                  <a:pt x="2304504" y="469054"/>
                  <a:pt x="2315497" y="458061"/>
                </a:cubicBezTo>
                <a:cubicBezTo>
                  <a:pt x="2326490" y="447068"/>
                  <a:pt x="2346152" y="450862"/>
                  <a:pt x="2359742" y="443312"/>
                </a:cubicBezTo>
                <a:cubicBezTo>
                  <a:pt x="2420782" y="409401"/>
                  <a:pt x="2453087" y="378744"/>
                  <a:pt x="2507226" y="340073"/>
                </a:cubicBezTo>
                <a:cubicBezTo>
                  <a:pt x="2521650" y="329770"/>
                  <a:pt x="2535274" y="317776"/>
                  <a:pt x="2551471" y="310577"/>
                </a:cubicBezTo>
                <a:cubicBezTo>
                  <a:pt x="2579883" y="297949"/>
                  <a:pt x="2639961" y="281080"/>
                  <a:pt x="2639961" y="281080"/>
                </a:cubicBezTo>
                <a:cubicBezTo>
                  <a:pt x="2654709" y="271248"/>
                  <a:pt x="2668352" y="259510"/>
                  <a:pt x="2684206" y="251583"/>
                </a:cubicBezTo>
                <a:cubicBezTo>
                  <a:pt x="2748385" y="219494"/>
                  <a:pt x="2881485" y="225956"/>
                  <a:pt x="2920180" y="222086"/>
                </a:cubicBezTo>
                <a:cubicBezTo>
                  <a:pt x="2954770" y="218627"/>
                  <a:pt x="2988829" y="210797"/>
                  <a:pt x="3023419" y="207338"/>
                </a:cubicBezTo>
                <a:cubicBezTo>
                  <a:pt x="3087199" y="200960"/>
                  <a:pt x="3151238" y="197506"/>
                  <a:pt x="3215148" y="192590"/>
                </a:cubicBezTo>
                <a:lnTo>
                  <a:pt x="3996813" y="207338"/>
                </a:lnTo>
                <a:cubicBezTo>
                  <a:pt x="4012349" y="207893"/>
                  <a:pt x="4025882" y="218714"/>
                  <a:pt x="4041058" y="222086"/>
                </a:cubicBezTo>
                <a:cubicBezTo>
                  <a:pt x="4070249" y="228573"/>
                  <a:pt x="4100051" y="231919"/>
                  <a:pt x="4129548" y="236835"/>
                </a:cubicBezTo>
                <a:cubicBezTo>
                  <a:pt x="4144296" y="246667"/>
                  <a:pt x="4157939" y="258405"/>
                  <a:pt x="4173793" y="266332"/>
                </a:cubicBezTo>
                <a:cubicBezTo>
                  <a:pt x="4197367" y="278119"/>
                  <a:pt x="4254980" y="289527"/>
                  <a:pt x="4277032" y="295828"/>
                </a:cubicBezTo>
                <a:cubicBezTo>
                  <a:pt x="4291980" y="300099"/>
                  <a:pt x="4306329" y="306306"/>
                  <a:pt x="4321277" y="310577"/>
                </a:cubicBezTo>
                <a:cubicBezTo>
                  <a:pt x="4340767" y="316146"/>
                  <a:pt x="4360781" y="319757"/>
                  <a:pt x="4380271" y="325325"/>
                </a:cubicBezTo>
                <a:cubicBezTo>
                  <a:pt x="4528429" y="367655"/>
                  <a:pt x="4299020" y="308697"/>
                  <a:pt x="4483509" y="354822"/>
                </a:cubicBezTo>
                <a:cubicBezTo>
                  <a:pt x="4498258" y="364654"/>
                  <a:pt x="4511901" y="376392"/>
                  <a:pt x="4527755" y="384319"/>
                </a:cubicBezTo>
                <a:cubicBezTo>
                  <a:pt x="4541660" y="391271"/>
                  <a:pt x="4558410" y="391517"/>
                  <a:pt x="4572000" y="399067"/>
                </a:cubicBezTo>
                <a:cubicBezTo>
                  <a:pt x="4724138" y="483588"/>
                  <a:pt x="4604620" y="439438"/>
                  <a:pt x="4704735" y="472809"/>
                </a:cubicBezTo>
                <a:cubicBezTo>
                  <a:pt x="4719483" y="482641"/>
                  <a:pt x="4732782" y="495107"/>
                  <a:pt x="4748980" y="502306"/>
                </a:cubicBezTo>
                <a:cubicBezTo>
                  <a:pt x="4770252" y="511760"/>
                  <a:pt x="4863664" y="541505"/>
                  <a:pt x="4896464" y="546551"/>
                </a:cubicBezTo>
                <a:cubicBezTo>
                  <a:pt x="4940464" y="553320"/>
                  <a:pt x="4984955" y="556383"/>
                  <a:pt x="5029200" y="561299"/>
                </a:cubicBezTo>
                <a:cubicBezTo>
                  <a:pt x="5122606" y="556383"/>
                  <a:pt x="5216139" y="553461"/>
                  <a:pt x="5309419" y="546551"/>
                </a:cubicBezTo>
                <a:cubicBezTo>
                  <a:pt x="5543044" y="529245"/>
                  <a:pt x="5340102" y="541436"/>
                  <a:pt x="5486400" y="517054"/>
                </a:cubicBezTo>
                <a:cubicBezTo>
                  <a:pt x="5525496" y="510538"/>
                  <a:pt x="5565058" y="507222"/>
                  <a:pt x="5604387" y="502306"/>
                </a:cubicBezTo>
                <a:cubicBezTo>
                  <a:pt x="5619135" y="497390"/>
                  <a:pt x="5633684" y="491828"/>
                  <a:pt x="5648632" y="487557"/>
                </a:cubicBezTo>
                <a:cubicBezTo>
                  <a:pt x="5668122" y="481988"/>
                  <a:pt x="5689496" y="481874"/>
                  <a:pt x="5707626" y="472809"/>
                </a:cubicBezTo>
                <a:cubicBezTo>
                  <a:pt x="5739334" y="456955"/>
                  <a:pt x="5766619" y="433480"/>
                  <a:pt x="5796116" y="413815"/>
                </a:cubicBezTo>
                <a:lnTo>
                  <a:pt x="5840361" y="384319"/>
                </a:lnTo>
                <a:cubicBezTo>
                  <a:pt x="5855109" y="364654"/>
                  <a:pt x="5866234" y="341656"/>
                  <a:pt x="5884606" y="325325"/>
                </a:cubicBezTo>
                <a:cubicBezTo>
                  <a:pt x="5911102" y="301773"/>
                  <a:pt x="5943600" y="285996"/>
                  <a:pt x="5973097" y="266332"/>
                </a:cubicBezTo>
                <a:lnTo>
                  <a:pt x="6017342" y="236835"/>
                </a:lnTo>
                <a:cubicBezTo>
                  <a:pt x="6032090" y="227003"/>
                  <a:pt x="6049053" y="219872"/>
                  <a:pt x="6061587" y="207338"/>
                </a:cubicBezTo>
                <a:cubicBezTo>
                  <a:pt x="6118366" y="150559"/>
                  <a:pt x="6088478" y="174663"/>
                  <a:pt x="6150077" y="133596"/>
                </a:cubicBezTo>
                <a:cubicBezTo>
                  <a:pt x="6204155" y="52480"/>
                  <a:pt x="6150077" y="121306"/>
                  <a:pt x="6223819" y="59854"/>
                </a:cubicBezTo>
                <a:cubicBezTo>
                  <a:pt x="6239842" y="46501"/>
                  <a:pt x="6250710" y="27178"/>
                  <a:pt x="6268064" y="15609"/>
                </a:cubicBezTo>
                <a:cubicBezTo>
                  <a:pt x="6299514" y="-5357"/>
                  <a:pt x="6336546" y="861"/>
                  <a:pt x="6371303" y="86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426799" y="2654710"/>
            <a:ext cx="869932" cy="1209405"/>
          </a:xfrm>
          <a:custGeom>
            <a:avLst/>
            <a:gdLst>
              <a:gd name="connsiteX0" fmla="*/ 735136 w 869932"/>
              <a:gd name="connsiteY0" fmla="*/ 0 h 1209405"/>
              <a:gd name="connsiteX1" fmla="*/ 808878 w 869932"/>
              <a:gd name="connsiteY1" fmla="*/ 73742 h 1209405"/>
              <a:gd name="connsiteX2" fmla="*/ 823627 w 869932"/>
              <a:gd name="connsiteY2" fmla="*/ 117987 h 1209405"/>
              <a:gd name="connsiteX3" fmla="*/ 853124 w 869932"/>
              <a:gd name="connsiteY3" fmla="*/ 162232 h 1209405"/>
              <a:gd name="connsiteX4" fmla="*/ 853124 w 869932"/>
              <a:gd name="connsiteY4" fmla="*/ 339213 h 1209405"/>
              <a:gd name="connsiteX5" fmla="*/ 808878 w 869932"/>
              <a:gd name="connsiteY5" fmla="*/ 368709 h 1209405"/>
              <a:gd name="connsiteX6" fmla="*/ 794130 w 869932"/>
              <a:gd name="connsiteY6" fmla="*/ 412955 h 1209405"/>
              <a:gd name="connsiteX7" fmla="*/ 705640 w 869932"/>
              <a:gd name="connsiteY7" fmla="*/ 457200 h 1209405"/>
              <a:gd name="connsiteX8" fmla="*/ 661395 w 869932"/>
              <a:gd name="connsiteY8" fmla="*/ 486696 h 1209405"/>
              <a:gd name="connsiteX9" fmla="*/ 572904 w 869932"/>
              <a:gd name="connsiteY9" fmla="*/ 516193 h 1209405"/>
              <a:gd name="connsiteX10" fmla="*/ 484414 w 869932"/>
              <a:gd name="connsiteY10" fmla="*/ 545690 h 1209405"/>
              <a:gd name="connsiteX11" fmla="*/ 277936 w 869932"/>
              <a:gd name="connsiteY11" fmla="*/ 575187 h 1209405"/>
              <a:gd name="connsiteX12" fmla="*/ 233691 w 869932"/>
              <a:gd name="connsiteY12" fmla="*/ 589935 h 1209405"/>
              <a:gd name="connsiteX13" fmla="*/ 145201 w 869932"/>
              <a:gd name="connsiteY13" fmla="*/ 634180 h 1209405"/>
              <a:gd name="connsiteX14" fmla="*/ 115704 w 869932"/>
              <a:gd name="connsiteY14" fmla="*/ 678425 h 1209405"/>
              <a:gd name="connsiteX15" fmla="*/ 71459 w 869932"/>
              <a:gd name="connsiteY15" fmla="*/ 707922 h 1209405"/>
              <a:gd name="connsiteX16" fmla="*/ 56711 w 869932"/>
              <a:gd name="connsiteY16" fmla="*/ 752167 h 1209405"/>
              <a:gd name="connsiteX17" fmla="*/ 27214 w 869932"/>
              <a:gd name="connsiteY17" fmla="*/ 796413 h 1209405"/>
              <a:gd name="connsiteX18" fmla="*/ 27214 w 869932"/>
              <a:gd name="connsiteY18" fmla="*/ 1120877 h 1209405"/>
              <a:gd name="connsiteX19" fmla="*/ 71459 w 869932"/>
              <a:gd name="connsiteY19" fmla="*/ 1209367 h 1209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69932" h="1209405">
                <a:moveTo>
                  <a:pt x="735136" y="0"/>
                </a:moveTo>
                <a:cubicBezTo>
                  <a:pt x="759717" y="24581"/>
                  <a:pt x="788020" y="45932"/>
                  <a:pt x="808878" y="73742"/>
                </a:cubicBezTo>
                <a:cubicBezTo>
                  <a:pt x="818206" y="86179"/>
                  <a:pt x="816674" y="104082"/>
                  <a:pt x="823627" y="117987"/>
                </a:cubicBezTo>
                <a:cubicBezTo>
                  <a:pt x="831554" y="133841"/>
                  <a:pt x="843292" y="147484"/>
                  <a:pt x="853124" y="162232"/>
                </a:cubicBezTo>
                <a:cubicBezTo>
                  <a:pt x="866046" y="226846"/>
                  <a:pt x="883402" y="271087"/>
                  <a:pt x="853124" y="339213"/>
                </a:cubicBezTo>
                <a:cubicBezTo>
                  <a:pt x="845925" y="355411"/>
                  <a:pt x="823627" y="358877"/>
                  <a:pt x="808878" y="368709"/>
                </a:cubicBezTo>
                <a:cubicBezTo>
                  <a:pt x="803962" y="383458"/>
                  <a:pt x="803842" y="400815"/>
                  <a:pt x="794130" y="412955"/>
                </a:cubicBezTo>
                <a:cubicBezTo>
                  <a:pt x="765955" y="448174"/>
                  <a:pt x="741260" y="439390"/>
                  <a:pt x="705640" y="457200"/>
                </a:cubicBezTo>
                <a:cubicBezTo>
                  <a:pt x="689786" y="465127"/>
                  <a:pt x="677592" y="479497"/>
                  <a:pt x="661395" y="486696"/>
                </a:cubicBezTo>
                <a:cubicBezTo>
                  <a:pt x="632982" y="499324"/>
                  <a:pt x="602401" y="506361"/>
                  <a:pt x="572904" y="516193"/>
                </a:cubicBezTo>
                <a:lnTo>
                  <a:pt x="484414" y="545690"/>
                </a:lnTo>
                <a:cubicBezTo>
                  <a:pt x="367019" y="569168"/>
                  <a:pt x="435586" y="557670"/>
                  <a:pt x="277936" y="575187"/>
                </a:cubicBezTo>
                <a:cubicBezTo>
                  <a:pt x="263188" y="580103"/>
                  <a:pt x="247596" y="582983"/>
                  <a:pt x="233691" y="589935"/>
                </a:cubicBezTo>
                <a:cubicBezTo>
                  <a:pt x="119331" y="647115"/>
                  <a:pt x="256412" y="597111"/>
                  <a:pt x="145201" y="634180"/>
                </a:cubicBezTo>
                <a:cubicBezTo>
                  <a:pt x="135369" y="648928"/>
                  <a:pt x="128238" y="665891"/>
                  <a:pt x="115704" y="678425"/>
                </a:cubicBezTo>
                <a:cubicBezTo>
                  <a:pt x="103170" y="690959"/>
                  <a:pt x="82532" y="694081"/>
                  <a:pt x="71459" y="707922"/>
                </a:cubicBezTo>
                <a:cubicBezTo>
                  <a:pt x="61748" y="720061"/>
                  <a:pt x="63663" y="738262"/>
                  <a:pt x="56711" y="752167"/>
                </a:cubicBezTo>
                <a:cubicBezTo>
                  <a:pt x="48784" y="768021"/>
                  <a:pt x="37046" y="781664"/>
                  <a:pt x="27214" y="796413"/>
                </a:cubicBezTo>
                <a:cubicBezTo>
                  <a:pt x="-14677" y="922089"/>
                  <a:pt x="-3001" y="869084"/>
                  <a:pt x="27214" y="1120877"/>
                </a:cubicBezTo>
                <a:cubicBezTo>
                  <a:pt x="38392" y="1214031"/>
                  <a:pt x="28761" y="1209367"/>
                  <a:pt x="71459" y="120936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61129" y="4750874"/>
            <a:ext cx="4841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KACHN _  S ……………………………..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40977" y="5242405"/>
            <a:ext cx="48830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HOUSENK _  S ………………………….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72009" y="5716172"/>
            <a:ext cx="5226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OVEČK _  S…………………...………….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74832" y="6210890"/>
            <a:ext cx="4878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KOČK_  S ……………………………….…</a:t>
            </a:r>
            <a:endParaRPr lang="cs-CZ" sz="2800" dirty="0"/>
          </a:p>
        </p:txBody>
      </p:sp>
      <p:pic>
        <p:nvPicPr>
          <p:cNvPr id="1036" name="Picture 12" descr="C:\Users\Renata\AppData\Local\Microsoft\Windows\Temporary Internet Files\Content.IE5\2LFR4DTE\MC9000132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24" y="1563315"/>
            <a:ext cx="1155074" cy="87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2" descr="C:\Users\Renata\AppData\Local\Microsoft\Windows\Temporary Internet Files\Content.IE5\2LFR4DTE\MC9000132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335" y="1954126"/>
            <a:ext cx="1152376" cy="87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Volný tvar 25"/>
          <p:cNvSpPr/>
          <p:nvPr/>
        </p:nvSpPr>
        <p:spPr>
          <a:xfrm>
            <a:off x="2781656" y="2639961"/>
            <a:ext cx="3133078" cy="1283110"/>
          </a:xfrm>
          <a:custGeom>
            <a:avLst/>
            <a:gdLst>
              <a:gd name="connsiteX0" fmla="*/ 241763 w 3133078"/>
              <a:gd name="connsiteY0" fmla="*/ 0 h 1283110"/>
              <a:gd name="connsiteX1" fmla="*/ 256512 w 3133078"/>
              <a:gd name="connsiteY1" fmla="*/ 132736 h 1283110"/>
              <a:gd name="connsiteX2" fmla="*/ 271260 w 3133078"/>
              <a:gd name="connsiteY2" fmla="*/ 235974 h 1283110"/>
              <a:gd name="connsiteX3" fmla="*/ 256512 w 3133078"/>
              <a:gd name="connsiteY3" fmla="*/ 398207 h 1283110"/>
              <a:gd name="connsiteX4" fmla="*/ 227015 w 3133078"/>
              <a:gd name="connsiteY4" fmla="*/ 486697 h 1283110"/>
              <a:gd name="connsiteX5" fmla="*/ 35286 w 3133078"/>
              <a:gd name="connsiteY5" fmla="*/ 471949 h 1283110"/>
              <a:gd name="connsiteX6" fmla="*/ 5789 w 3133078"/>
              <a:gd name="connsiteY6" fmla="*/ 427704 h 1283110"/>
              <a:gd name="connsiteX7" fmla="*/ 20538 w 3133078"/>
              <a:gd name="connsiteY7" fmla="*/ 280220 h 1283110"/>
              <a:gd name="connsiteX8" fmla="*/ 138525 w 3133078"/>
              <a:gd name="connsiteY8" fmla="*/ 265471 h 1283110"/>
              <a:gd name="connsiteX9" fmla="*/ 639970 w 3133078"/>
              <a:gd name="connsiteY9" fmla="*/ 250723 h 1283110"/>
              <a:gd name="connsiteX10" fmla="*/ 831699 w 3133078"/>
              <a:gd name="connsiteY10" fmla="*/ 221226 h 1283110"/>
              <a:gd name="connsiteX11" fmla="*/ 920189 w 3133078"/>
              <a:gd name="connsiteY11" fmla="*/ 191729 h 1283110"/>
              <a:gd name="connsiteX12" fmla="*/ 1008679 w 3133078"/>
              <a:gd name="connsiteY12" fmla="*/ 162233 h 1283110"/>
              <a:gd name="connsiteX13" fmla="*/ 1052925 w 3133078"/>
              <a:gd name="connsiteY13" fmla="*/ 147484 h 1283110"/>
              <a:gd name="connsiteX14" fmla="*/ 1244654 w 3133078"/>
              <a:gd name="connsiteY14" fmla="*/ 132736 h 1283110"/>
              <a:gd name="connsiteX15" fmla="*/ 1672357 w 3133078"/>
              <a:gd name="connsiteY15" fmla="*/ 147484 h 1283110"/>
              <a:gd name="connsiteX16" fmla="*/ 1760847 w 3133078"/>
              <a:gd name="connsiteY16" fmla="*/ 176981 h 1283110"/>
              <a:gd name="connsiteX17" fmla="*/ 1849338 w 3133078"/>
              <a:gd name="connsiteY17" fmla="*/ 309716 h 1283110"/>
              <a:gd name="connsiteX18" fmla="*/ 1878834 w 3133078"/>
              <a:gd name="connsiteY18" fmla="*/ 353962 h 1283110"/>
              <a:gd name="connsiteX19" fmla="*/ 1923079 w 3133078"/>
              <a:gd name="connsiteY19" fmla="*/ 383458 h 1283110"/>
              <a:gd name="connsiteX20" fmla="*/ 1996821 w 3133078"/>
              <a:gd name="connsiteY20" fmla="*/ 516194 h 1283110"/>
              <a:gd name="connsiteX21" fmla="*/ 2026318 w 3133078"/>
              <a:gd name="connsiteY21" fmla="*/ 560439 h 1283110"/>
              <a:gd name="connsiteX22" fmla="*/ 2070563 w 3133078"/>
              <a:gd name="connsiteY22" fmla="*/ 589936 h 1283110"/>
              <a:gd name="connsiteX23" fmla="*/ 2129557 w 3133078"/>
              <a:gd name="connsiteY23" fmla="*/ 678426 h 1283110"/>
              <a:gd name="connsiteX24" fmla="*/ 2159054 w 3133078"/>
              <a:gd name="connsiteY24" fmla="*/ 722671 h 1283110"/>
              <a:gd name="connsiteX25" fmla="*/ 2218047 w 3133078"/>
              <a:gd name="connsiteY25" fmla="*/ 737420 h 1283110"/>
              <a:gd name="connsiteX26" fmla="*/ 2247544 w 3133078"/>
              <a:gd name="connsiteY26" fmla="*/ 796413 h 1283110"/>
              <a:gd name="connsiteX27" fmla="*/ 2291789 w 3133078"/>
              <a:gd name="connsiteY27" fmla="*/ 811162 h 1283110"/>
              <a:gd name="connsiteX28" fmla="*/ 2336034 w 3133078"/>
              <a:gd name="connsiteY28" fmla="*/ 840658 h 1283110"/>
              <a:gd name="connsiteX29" fmla="*/ 2380279 w 3133078"/>
              <a:gd name="connsiteY29" fmla="*/ 855407 h 1283110"/>
              <a:gd name="connsiteX30" fmla="*/ 2660499 w 3133078"/>
              <a:gd name="connsiteY30" fmla="*/ 884904 h 1283110"/>
              <a:gd name="connsiteX31" fmla="*/ 2748989 w 3133078"/>
              <a:gd name="connsiteY31" fmla="*/ 914400 h 1283110"/>
              <a:gd name="connsiteX32" fmla="*/ 2822731 w 3133078"/>
              <a:gd name="connsiteY32" fmla="*/ 988142 h 1283110"/>
              <a:gd name="connsiteX33" fmla="*/ 2807983 w 3133078"/>
              <a:gd name="connsiteY33" fmla="*/ 1032387 h 1283110"/>
              <a:gd name="connsiteX34" fmla="*/ 2689996 w 3133078"/>
              <a:gd name="connsiteY34" fmla="*/ 1047136 h 1283110"/>
              <a:gd name="connsiteX35" fmla="*/ 2645750 w 3133078"/>
              <a:gd name="connsiteY35" fmla="*/ 1017639 h 1283110"/>
              <a:gd name="connsiteX36" fmla="*/ 2645750 w 3133078"/>
              <a:gd name="connsiteY36" fmla="*/ 855407 h 1283110"/>
              <a:gd name="connsiteX37" fmla="*/ 2675247 w 3133078"/>
              <a:gd name="connsiteY37" fmla="*/ 811162 h 1283110"/>
              <a:gd name="connsiteX38" fmla="*/ 2763738 w 3133078"/>
              <a:gd name="connsiteY38" fmla="*/ 796413 h 1283110"/>
              <a:gd name="connsiteX39" fmla="*/ 3102950 w 3133078"/>
              <a:gd name="connsiteY39" fmla="*/ 811162 h 1283110"/>
              <a:gd name="connsiteX40" fmla="*/ 3117699 w 3133078"/>
              <a:gd name="connsiteY40" fmla="*/ 899652 h 1283110"/>
              <a:gd name="connsiteX41" fmla="*/ 3088202 w 3133078"/>
              <a:gd name="connsiteY41" fmla="*/ 943897 h 1283110"/>
              <a:gd name="connsiteX42" fmla="*/ 2999712 w 3133078"/>
              <a:gd name="connsiteY42" fmla="*/ 988142 h 1283110"/>
              <a:gd name="connsiteX43" fmla="*/ 2925970 w 3133078"/>
              <a:gd name="connsiteY43" fmla="*/ 1061884 h 1283110"/>
              <a:gd name="connsiteX44" fmla="*/ 2940718 w 3133078"/>
              <a:gd name="connsiteY44" fmla="*/ 1179871 h 1283110"/>
              <a:gd name="connsiteX45" fmla="*/ 2955467 w 3133078"/>
              <a:gd name="connsiteY45" fmla="*/ 1283110 h 128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3133078" h="1283110">
                <a:moveTo>
                  <a:pt x="241763" y="0"/>
                </a:moveTo>
                <a:cubicBezTo>
                  <a:pt x="246679" y="44245"/>
                  <a:pt x="250990" y="88562"/>
                  <a:pt x="256512" y="132736"/>
                </a:cubicBezTo>
                <a:cubicBezTo>
                  <a:pt x="260824" y="167230"/>
                  <a:pt x="271260" y="201212"/>
                  <a:pt x="271260" y="235974"/>
                </a:cubicBezTo>
                <a:cubicBezTo>
                  <a:pt x="271260" y="290275"/>
                  <a:pt x="265949" y="344733"/>
                  <a:pt x="256512" y="398207"/>
                </a:cubicBezTo>
                <a:cubicBezTo>
                  <a:pt x="251109" y="428826"/>
                  <a:pt x="227015" y="486697"/>
                  <a:pt x="227015" y="486697"/>
                </a:cubicBezTo>
                <a:cubicBezTo>
                  <a:pt x="163105" y="481781"/>
                  <a:pt x="97220" y="488465"/>
                  <a:pt x="35286" y="471949"/>
                </a:cubicBezTo>
                <a:cubicBezTo>
                  <a:pt x="18159" y="467382"/>
                  <a:pt x="7148" y="445377"/>
                  <a:pt x="5789" y="427704"/>
                </a:cubicBezTo>
                <a:cubicBezTo>
                  <a:pt x="2000" y="378443"/>
                  <a:pt x="-10748" y="318459"/>
                  <a:pt x="20538" y="280220"/>
                </a:cubicBezTo>
                <a:cubicBezTo>
                  <a:pt x="45636" y="249544"/>
                  <a:pt x="98935" y="267356"/>
                  <a:pt x="138525" y="265471"/>
                </a:cubicBezTo>
                <a:cubicBezTo>
                  <a:pt x="305556" y="257517"/>
                  <a:pt x="472822" y="255639"/>
                  <a:pt x="639970" y="250723"/>
                </a:cubicBezTo>
                <a:cubicBezTo>
                  <a:pt x="661789" y="247606"/>
                  <a:pt x="804424" y="228045"/>
                  <a:pt x="831699" y="221226"/>
                </a:cubicBezTo>
                <a:cubicBezTo>
                  <a:pt x="861863" y="213685"/>
                  <a:pt x="890692" y="201561"/>
                  <a:pt x="920189" y="191729"/>
                </a:cubicBezTo>
                <a:lnTo>
                  <a:pt x="1008679" y="162233"/>
                </a:lnTo>
                <a:cubicBezTo>
                  <a:pt x="1023428" y="157317"/>
                  <a:pt x="1037424" y="148676"/>
                  <a:pt x="1052925" y="147484"/>
                </a:cubicBezTo>
                <a:lnTo>
                  <a:pt x="1244654" y="132736"/>
                </a:lnTo>
                <a:cubicBezTo>
                  <a:pt x="1387222" y="137652"/>
                  <a:pt x="1530226" y="135301"/>
                  <a:pt x="1672357" y="147484"/>
                </a:cubicBezTo>
                <a:cubicBezTo>
                  <a:pt x="1703336" y="150139"/>
                  <a:pt x="1760847" y="176981"/>
                  <a:pt x="1760847" y="176981"/>
                </a:cubicBezTo>
                <a:lnTo>
                  <a:pt x="1849338" y="309716"/>
                </a:lnTo>
                <a:cubicBezTo>
                  <a:pt x="1859170" y="324465"/>
                  <a:pt x="1864085" y="344130"/>
                  <a:pt x="1878834" y="353962"/>
                </a:cubicBezTo>
                <a:lnTo>
                  <a:pt x="1923079" y="383458"/>
                </a:lnTo>
                <a:cubicBezTo>
                  <a:pt x="1949038" y="461335"/>
                  <a:pt x="1929205" y="414770"/>
                  <a:pt x="1996821" y="516194"/>
                </a:cubicBezTo>
                <a:cubicBezTo>
                  <a:pt x="2006653" y="530942"/>
                  <a:pt x="2011570" y="550607"/>
                  <a:pt x="2026318" y="560439"/>
                </a:cubicBezTo>
                <a:lnTo>
                  <a:pt x="2070563" y="589936"/>
                </a:lnTo>
                <a:lnTo>
                  <a:pt x="2129557" y="678426"/>
                </a:lnTo>
                <a:cubicBezTo>
                  <a:pt x="2139389" y="693174"/>
                  <a:pt x="2141858" y="718372"/>
                  <a:pt x="2159054" y="722671"/>
                </a:cubicBezTo>
                <a:lnTo>
                  <a:pt x="2218047" y="737420"/>
                </a:lnTo>
                <a:cubicBezTo>
                  <a:pt x="2227879" y="757084"/>
                  <a:pt x="2231998" y="780867"/>
                  <a:pt x="2247544" y="796413"/>
                </a:cubicBezTo>
                <a:cubicBezTo>
                  <a:pt x="2258537" y="807406"/>
                  <a:pt x="2277884" y="804210"/>
                  <a:pt x="2291789" y="811162"/>
                </a:cubicBezTo>
                <a:cubicBezTo>
                  <a:pt x="2307643" y="819089"/>
                  <a:pt x="2320180" y="832731"/>
                  <a:pt x="2336034" y="840658"/>
                </a:cubicBezTo>
                <a:cubicBezTo>
                  <a:pt x="2349939" y="847610"/>
                  <a:pt x="2365331" y="851136"/>
                  <a:pt x="2380279" y="855407"/>
                </a:cubicBezTo>
                <a:cubicBezTo>
                  <a:pt x="2489658" y="886658"/>
                  <a:pt x="2496763" y="873988"/>
                  <a:pt x="2660499" y="884904"/>
                </a:cubicBezTo>
                <a:cubicBezTo>
                  <a:pt x="2689996" y="894736"/>
                  <a:pt x="2731742" y="888530"/>
                  <a:pt x="2748989" y="914400"/>
                </a:cubicBezTo>
                <a:cubicBezTo>
                  <a:pt x="2788318" y="973393"/>
                  <a:pt x="2763738" y="948813"/>
                  <a:pt x="2822731" y="988142"/>
                </a:cubicBezTo>
                <a:cubicBezTo>
                  <a:pt x="2817815" y="1002890"/>
                  <a:pt x="2817694" y="1020248"/>
                  <a:pt x="2807983" y="1032387"/>
                </a:cubicBezTo>
                <a:cubicBezTo>
                  <a:pt x="2769071" y="1081027"/>
                  <a:pt x="2744080" y="1057952"/>
                  <a:pt x="2689996" y="1047136"/>
                </a:cubicBezTo>
                <a:cubicBezTo>
                  <a:pt x="2675247" y="1037304"/>
                  <a:pt x="2656823" y="1031480"/>
                  <a:pt x="2645750" y="1017639"/>
                </a:cubicBezTo>
                <a:cubicBezTo>
                  <a:pt x="2614523" y="978605"/>
                  <a:pt x="2639133" y="879668"/>
                  <a:pt x="2645750" y="855407"/>
                </a:cubicBezTo>
                <a:cubicBezTo>
                  <a:pt x="2650414" y="838306"/>
                  <a:pt x="2659393" y="819089"/>
                  <a:pt x="2675247" y="811162"/>
                </a:cubicBezTo>
                <a:cubicBezTo>
                  <a:pt x="2701994" y="797789"/>
                  <a:pt x="2734241" y="801329"/>
                  <a:pt x="2763738" y="796413"/>
                </a:cubicBezTo>
                <a:cubicBezTo>
                  <a:pt x="2876809" y="801329"/>
                  <a:pt x="2991194" y="793281"/>
                  <a:pt x="3102950" y="811162"/>
                </a:cubicBezTo>
                <a:cubicBezTo>
                  <a:pt x="3153975" y="819326"/>
                  <a:pt x="3126735" y="881581"/>
                  <a:pt x="3117699" y="899652"/>
                </a:cubicBezTo>
                <a:cubicBezTo>
                  <a:pt x="3109772" y="915506"/>
                  <a:pt x="3100736" y="931363"/>
                  <a:pt x="3088202" y="943897"/>
                </a:cubicBezTo>
                <a:cubicBezTo>
                  <a:pt x="3059611" y="972488"/>
                  <a:pt x="3035699" y="976147"/>
                  <a:pt x="2999712" y="988142"/>
                </a:cubicBezTo>
                <a:cubicBezTo>
                  <a:pt x="2976876" y="1003366"/>
                  <a:pt x="2929142" y="1026996"/>
                  <a:pt x="2925970" y="1061884"/>
                </a:cubicBezTo>
                <a:cubicBezTo>
                  <a:pt x="2922381" y="1101356"/>
                  <a:pt x="2935113" y="1140634"/>
                  <a:pt x="2940718" y="1179871"/>
                </a:cubicBezTo>
                <a:cubicBezTo>
                  <a:pt x="2956275" y="1288771"/>
                  <a:pt x="2955467" y="1235900"/>
                  <a:pt x="2955467" y="128311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1474813" y="2669458"/>
            <a:ext cx="147510" cy="235974"/>
          </a:xfrm>
          <a:custGeom>
            <a:avLst/>
            <a:gdLst>
              <a:gd name="connsiteX0" fmla="*/ 147510 w 147510"/>
              <a:gd name="connsiteY0" fmla="*/ 235974 h 235974"/>
              <a:gd name="connsiteX1" fmla="*/ 118013 w 147510"/>
              <a:gd name="connsiteY1" fmla="*/ 117987 h 235974"/>
              <a:gd name="connsiteX2" fmla="*/ 88516 w 147510"/>
              <a:gd name="connsiteY2" fmla="*/ 73742 h 235974"/>
              <a:gd name="connsiteX3" fmla="*/ 26 w 147510"/>
              <a:gd name="connsiteY3" fmla="*/ 0 h 23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7510" h="235974">
                <a:moveTo>
                  <a:pt x="147510" y="235974"/>
                </a:moveTo>
                <a:cubicBezTo>
                  <a:pt x="141901" y="207931"/>
                  <a:pt x="133129" y="148218"/>
                  <a:pt x="118013" y="117987"/>
                </a:cubicBezTo>
                <a:cubicBezTo>
                  <a:pt x="110086" y="102133"/>
                  <a:pt x="101856" y="85414"/>
                  <a:pt x="88516" y="73742"/>
                </a:cubicBezTo>
                <a:cubicBezTo>
                  <a:pt x="-4064" y="-7266"/>
                  <a:pt x="26" y="52873"/>
                  <a:pt x="26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993923" y="2462981"/>
            <a:ext cx="58993" cy="294967"/>
          </a:xfrm>
          <a:custGeom>
            <a:avLst/>
            <a:gdLst>
              <a:gd name="connsiteX0" fmla="*/ 58993 w 58993"/>
              <a:gd name="connsiteY0" fmla="*/ 294967 h 294967"/>
              <a:gd name="connsiteX1" fmla="*/ 44245 w 58993"/>
              <a:gd name="connsiteY1" fmla="*/ 191729 h 294967"/>
              <a:gd name="connsiteX2" fmla="*/ 29496 w 58993"/>
              <a:gd name="connsiteY2" fmla="*/ 147484 h 294967"/>
              <a:gd name="connsiteX3" fmla="*/ 14748 w 58993"/>
              <a:gd name="connsiteY3" fmla="*/ 88490 h 294967"/>
              <a:gd name="connsiteX4" fmla="*/ 0 w 58993"/>
              <a:gd name="connsiteY4" fmla="*/ 0 h 29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993" h="294967">
                <a:moveTo>
                  <a:pt x="58993" y="294967"/>
                </a:moveTo>
                <a:cubicBezTo>
                  <a:pt x="54077" y="260554"/>
                  <a:pt x="51062" y="225816"/>
                  <a:pt x="44245" y="191729"/>
                </a:cubicBezTo>
                <a:cubicBezTo>
                  <a:pt x="41196" y="176485"/>
                  <a:pt x="33767" y="162432"/>
                  <a:pt x="29496" y="147484"/>
                </a:cubicBezTo>
                <a:cubicBezTo>
                  <a:pt x="23927" y="127994"/>
                  <a:pt x="19664" y="108155"/>
                  <a:pt x="14748" y="88490"/>
                </a:cubicBezTo>
                <a:cubicBezTo>
                  <a:pt x="31652" y="3969"/>
                  <a:pt x="51917" y="25958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5102903" y="2521974"/>
            <a:ext cx="132774" cy="206478"/>
          </a:xfrm>
          <a:custGeom>
            <a:avLst/>
            <a:gdLst>
              <a:gd name="connsiteX0" fmla="*/ 132774 w 132774"/>
              <a:gd name="connsiteY0" fmla="*/ 206478 h 206478"/>
              <a:gd name="connsiteX1" fmla="*/ 59032 w 132774"/>
              <a:gd name="connsiteY1" fmla="*/ 147484 h 206478"/>
              <a:gd name="connsiteX2" fmla="*/ 44284 w 132774"/>
              <a:gd name="connsiteY2" fmla="*/ 103239 h 206478"/>
              <a:gd name="connsiteX3" fmla="*/ 14787 w 132774"/>
              <a:gd name="connsiteY3" fmla="*/ 58994 h 206478"/>
              <a:gd name="connsiteX4" fmla="*/ 39 w 132774"/>
              <a:gd name="connsiteY4" fmla="*/ 0 h 20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2774" h="206478">
                <a:moveTo>
                  <a:pt x="132774" y="206478"/>
                </a:moveTo>
                <a:cubicBezTo>
                  <a:pt x="108193" y="186813"/>
                  <a:pt x="79518" y="171384"/>
                  <a:pt x="59032" y="147484"/>
                </a:cubicBezTo>
                <a:cubicBezTo>
                  <a:pt x="48915" y="135681"/>
                  <a:pt x="51236" y="117144"/>
                  <a:pt x="44284" y="103239"/>
                </a:cubicBezTo>
                <a:cubicBezTo>
                  <a:pt x="36357" y="87385"/>
                  <a:pt x="24619" y="73742"/>
                  <a:pt x="14787" y="58994"/>
                </a:cubicBezTo>
                <a:cubicBezTo>
                  <a:pt x="-1516" y="10085"/>
                  <a:pt x="39" y="30295"/>
                  <a:pt x="39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7298740" y="2477729"/>
            <a:ext cx="656446" cy="604684"/>
          </a:xfrm>
          <a:custGeom>
            <a:avLst/>
            <a:gdLst>
              <a:gd name="connsiteX0" fmla="*/ 444163 w 656446"/>
              <a:gd name="connsiteY0" fmla="*/ 309716 h 604684"/>
              <a:gd name="connsiteX1" fmla="*/ 562150 w 656446"/>
              <a:gd name="connsiteY1" fmla="*/ 339213 h 604684"/>
              <a:gd name="connsiteX2" fmla="*/ 591647 w 656446"/>
              <a:gd name="connsiteY2" fmla="*/ 383458 h 604684"/>
              <a:gd name="connsiteX3" fmla="*/ 635892 w 656446"/>
              <a:gd name="connsiteY3" fmla="*/ 412955 h 604684"/>
              <a:gd name="connsiteX4" fmla="*/ 635892 w 656446"/>
              <a:gd name="connsiteY4" fmla="*/ 575187 h 604684"/>
              <a:gd name="connsiteX5" fmla="*/ 591647 w 656446"/>
              <a:gd name="connsiteY5" fmla="*/ 604684 h 604684"/>
              <a:gd name="connsiteX6" fmla="*/ 208189 w 656446"/>
              <a:gd name="connsiteY6" fmla="*/ 560439 h 604684"/>
              <a:gd name="connsiteX7" fmla="*/ 163944 w 656446"/>
              <a:gd name="connsiteY7" fmla="*/ 545690 h 604684"/>
              <a:gd name="connsiteX8" fmla="*/ 119699 w 656446"/>
              <a:gd name="connsiteY8" fmla="*/ 516194 h 604684"/>
              <a:gd name="connsiteX9" fmla="*/ 60705 w 656446"/>
              <a:gd name="connsiteY9" fmla="*/ 427703 h 604684"/>
              <a:gd name="connsiteX10" fmla="*/ 31208 w 656446"/>
              <a:gd name="connsiteY10" fmla="*/ 309716 h 604684"/>
              <a:gd name="connsiteX11" fmla="*/ 16460 w 656446"/>
              <a:gd name="connsiteY11" fmla="*/ 206477 h 604684"/>
              <a:gd name="connsiteX12" fmla="*/ 1712 w 656446"/>
              <a:gd name="connsiteY12" fmla="*/ 162232 h 604684"/>
              <a:gd name="connsiteX13" fmla="*/ 1712 w 656446"/>
              <a:gd name="connsiteY13" fmla="*/ 0 h 604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56446" h="604684">
                <a:moveTo>
                  <a:pt x="444163" y="309716"/>
                </a:moveTo>
                <a:cubicBezTo>
                  <a:pt x="447833" y="310450"/>
                  <a:pt x="547034" y="327121"/>
                  <a:pt x="562150" y="339213"/>
                </a:cubicBezTo>
                <a:cubicBezTo>
                  <a:pt x="575991" y="350286"/>
                  <a:pt x="579113" y="370924"/>
                  <a:pt x="591647" y="383458"/>
                </a:cubicBezTo>
                <a:cubicBezTo>
                  <a:pt x="604181" y="395992"/>
                  <a:pt x="621144" y="403123"/>
                  <a:pt x="635892" y="412955"/>
                </a:cubicBezTo>
                <a:cubicBezTo>
                  <a:pt x="656634" y="475178"/>
                  <a:pt x="669246" y="491802"/>
                  <a:pt x="635892" y="575187"/>
                </a:cubicBezTo>
                <a:cubicBezTo>
                  <a:pt x="629309" y="591645"/>
                  <a:pt x="606395" y="594852"/>
                  <a:pt x="591647" y="604684"/>
                </a:cubicBezTo>
                <a:cubicBezTo>
                  <a:pt x="419485" y="595120"/>
                  <a:pt x="350960" y="608032"/>
                  <a:pt x="208189" y="560439"/>
                </a:cubicBezTo>
                <a:cubicBezTo>
                  <a:pt x="193441" y="555523"/>
                  <a:pt x="177849" y="552642"/>
                  <a:pt x="163944" y="545690"/>
                </a:cubicBezTo>
                <a:cubicBezTo>
                  <a:pt x="148090" y="537763"/>
                  <a:pt x="134447" y="526026"/>
                  <a:pt x="119699" y="516194"/>
                </a:cubicBezTo>
                <a:cubicBezTo>
                  <a:pt x="100034" y="486697"/>
                  <a:pt x="71915" y="461335"/>
                  <a:pt x="60705" y="427703"/>
                </a:cubicBezTo>
                <a:cubicBezTo>
                  <a:pt x="41710" y="370717"/>
                  <a:pt x="43072" y="380900"/>
                  <a:pt x="31208" y="309716"/>
                </a:cubicBezTo>
                <a:cubicBezTo>
                  <a:pt x="25493" y="275427"/>
                  <a:pt x="23277" y="240564"/>
                  <a:pt x="16460" y="206477"/>
                </a:cubicBezTo>
                <a:cubicBezTo>
                  <a:pt x="13411" y="191233"/>
                  <a:pt x="2820" y="177739"/>
                  <a:pt x="1712" y="162232"/>
                </a:cubicBezTo>
                <a:cubicBezTo>
                  <a:pt x="-2141" y="108292"/>
                  <a:pt x="1712" y="54077"/>
                  <a:pt x="171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03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SPOJ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ZAČÁTKY A KONCE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VĚT, DOPLŇ I, Í, Y, 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MÁM LYŽE S OSTRÝMI </a:t>
            </a:r>
          </a:p>
          <a:p>
            <a:pPr marL="0" indent="0">
              <a:buNone/>
            </a:pPr>
            <a:r>
              <a:rPr lang="cs-CZ" dirty="0" smtClean="0"/>
              <a:t>VIDÍM VYSOKÉ ŠEDÉ</a:t>
            </a:r>
          </a:p>
          <a:p>
            <a:pPr marL="0" indent="0">
              <a:buNone/>
            </a:pPr>
            <a:r>
              <a:rPr lang="cs-CZ" dirty="0" smtClean="0"/>
              <a:t>SMAŽÍME NA NOVÉ </a:t>
            </a:r>
          </a:p>
          <a:p>
            <a:pPr marL="0" indent="0">
              <a:buNone/>
            </a:pPr>
            <a:r>
              <a:rPr lang="cs-CZ" dirty="0" smtClean="0"/>
              <a:t>TĚŠÍM SE NA VÝLET DO</a:t>
            </a:r>
          </a:p>
          <a:p>
            <a:pPr marL="0" indent="0">
              <a:buNone/>
            </a:pPr>
            <a:r>
              <a:rPr lang="cs-CZ" dirty="0" smtClean="0"/>
              <a:t>RYBÁŘ SE VRÁTIL S</a:t>
            </a:r>
          </a:p>
          <a:p>
            <a:pPr marL="0" indent="0">
              <a:buNone/>
            </a:pPr>
            <a:r>
              <a:rPr lang="cs-CZ" dirty="0" smtClean="0"/>
              <a:t>POUŤ SE KONALA NA</a:t>
            </a:r>
          </a:p>
          <a:p>
            <a:pPr marL="0" indent="0">
              <a:buNone/>
            </a:pPr>
            <a:r>
              <a:rPr lang="cs-CZ" dirty="0" smtClean="0"/>
              <a:t>BUĎ VŽDY VESELÉ</a:t>
            </a:r>
          </a:p>
          <a:p>
            <a:pPr marL="0" indent="0">
              <a:buNone/>
            </a:pPr>
            <a:r>
              <a:rPr lang="cs-CZ" dirty="0" smtClean="0"/>
              <a:t>PÍŠEME BAREVNÝMI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75437" y="1549488"/>
            <a:ext cx="1502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PÁNV_ 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87428" y="2072708"/>
            <a:ext cx="2249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HRANAM _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75437" y="2580085"/>
            <a:ext cx="2219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BŘECLAV _ 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19615" y="3103095"/>
            <a:ext cx="1492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SKÁL _ 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19615" y="3687870"/>
            <a:ext cx="1583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NÁVS _ 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55230" y="4278375"/>
            <a:ext cx="20557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KŘÍDAM _ 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19615" y="4840152"/>
            <a:ext cx="19042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RYBAM _ 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95280" y="5424927"/>
            <a:ext cx="1590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 _ .</a:t>
            </a:r>
            <a:endParaRPr lang="cs-CZ" sz="3200" dirty="0"/>
          </a:p>
        </p:txBody>
      </p:sp>
      <p:pic>
        <p:nvPicPr>
          <p:cNvPr id="3075" name="Picture 3" descr="C:\Users\Renata\AppData\Local\Microsoft\Windows\Temporary Internet Files\Content.IE5\84QG0RG0\MC900358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658837"/>
            <a:ext cx="1440160" cy="119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299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MÁM LYŽE S OSTRÝMI </a:t>
            </a:r>
            <a:r>
              <a:rPr lang="cs-CZ" dirty="0" smtClean="0"/>
              <a:t>                        PÁNV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VIDÍM VYSOKÉ </a:t>
            </a:r>
            <a:r>
              <a:rPr lang="cs-CZ" dirty="0" smtClean="0"/>
              <a:t>ŠEDÉ                            HRANAM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SMAŽÍME NA NOVÉ </a:t>
            </a:r>
            <a:r>
              <a:rPr lang="cs-CZ" dirty="0" smtClean="0"/>
              <a:t>                            BŘECLAV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TĚŠÍM SE NA VÝLET DO                       SKÁL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RYBÁŘ SE VRÁTIL S                               NÁVS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POUŤ SE KONALA </a:t>
            </a:r>
            <a:r>
              <a:rPr lang="cs-CZ" dirty="0" smtClean="0"/>
              <a:t>NA                           KŘÍDAM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BUĎ VŽDY </a:t>
            </a:r>
            <a:r>
              <a:rPr lang="cs-CZ" dirty="0" smtClean="0"/>
              <a:t>VESELÉ                                RYBAM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PÍŠEME </a:t>
            </a:r>
            <a:r>
              <a:rPr lang="cs-CZ" dirty="0" smtClean="0"/>
              <a:t>BAREVNÝMI                            MYSL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83968" y="1844824"/>
            <a:ext cx="208823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95936" y="2420888"/>
            <a:ext cx="237626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995936" y="1844824"/>
            <a:ext cx="237626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139952" y="4005064"/>
            <a:ext cx="22322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707904" y="5085184"/>
            <a:ext cx="26642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995936" y="4581128"/>
            <a:ext cx="237626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Renata\AppData\Local\Microsoft\Windows\Temporary Internet Files\Content.IE5\TYGVTDZX\MC9003570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1428060" cy="14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nata\AppData\Local\Microsoft\Windows\Temporary Internet Files\Content.IE5\NHGJ9HGY\MC900320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467"/>
            <a:ext cx="1814170" cy="1441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Přímá spojnice se šipkou 26"/>
          <p:cNvCxnSpPr/>
          <p:nvPr/>
        </p:nvCxnSpPr>
        <p:spPr>
          <a:xfrm flipV="1">
            <a:off x="4499992" y="2924944"/>
            <a:ext cx="187220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707904" y="4005064"/>
            <a:ext cx="2664296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41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PŘEVEĎ SLOVNÍ SPOJENÍ DO TVARŮ PODLE  ZADÁNÍ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51125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SKLENĚNÁ MÍSA ( 2.p., </a:t>
            </a:r>
            <a:r>
              <a:rPr lang="cs-CZ" sz="3600" dirty="0" err="1" smtClean="0"/>
              <a:t>č.jedn</a:t>
            </a:r>
            <a:r>
              <a:rPr lang="cs-CZ" sz="3600" dirty="0" smtClean="0"/>
              <a:t>.) …………………………………..</a:t>
            </a:r>
          </a:p>
          <a:p>
            <a:pPr marL="0" indent="0">
              <a:buNone/>
            </a:pP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MALÁ ŽELVA ( 4.p., </a:t>
            </a:r>
            <a:r>
              <a:rPr lang="cs-CZ" sz="3600" dirty="0" err="1" smtClean="0"/>
              <a:t>č.množ</a:t>
            </a:r>
            <a:r>
              <a:rPr lang="cs-CZ" sz="3600" dirty="0" smtClean="0"/>
              <a:t>.)………………………………………..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NAD LOUKOU ( 7.p., </a:t>
            </a:r>
            <a:r>
              <a:rPr lang="cs-CZ" sz="3600" dirty="0" err="1" smtClean="0"/>
              <a:t>č.množ</a:t>
            </a:r>
            <a:r>
              <a:rPr lang="cs-CZ" sz="3600" dirty="0" smtClean="0"/>
              <a:t>.)………………………………………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ČERNÁ  TABULE ( 6.p., č. </a:t>
            </a:r>
            <a:r>
              <a:rPr lang="cs-CZ" sz="3600" dirty="0" err="1" smtClean="0"/>
              <a:t>jedn</a:t>
            </a:r>
            <a:r>
              <a:rPr lang="cs-CZ" sz="3600" dirty="0" smtClean="0"/>
              <a:t>.)……………………………………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LETNÍ OBUV ( 7.p., </a:t>
            </a:r>
            <a:r>
              <a:rPr lang="cs-CZ" sz="3600" dirty="0" err="1" smtClean="0"/>
              <a:t>č.jedn</a:t>
            </a:r>
            <a:r>
              <a:rPr lang="cs-CZ" sz="3600" dirty="0" smtClean="0"/>
              <a:t>.)…………………………………………..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SILNÉ VĚTVE ( 6.p.,č.množ.)………………………………………...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836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SKLENĚNÉ MÍS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r>
              <a:rPr lang="cs-CZ" dirty="0" smtClean="0"/>
              <a:t>MALÉ ŽELV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r>
              <a:rPr lang="cs-CZ" dirty="0" smtClean="0"/>
              <a:t>NAD LOUK</a:t>
            </a:r>
            <a:r>
              <a:rPr lang="cs-CZ" dirty="0" smtClean="0">
                <a:solidFill>
                  <a:srgbClr val="FF0000"/>
                </a:solidFill>
              </a:rPr>
              <a:t>AMI</a:t>
            </a:r>
          </a:p>
          <a:p>
            <a:pPr marL="0" indent="0">
              <a:buNone/>
            </a:pPr>
            <a:r>
              <a:rPr lang="cs-CZ" dirty="0" smtClean="0"/>
              <a:t>ČERNÝCH TABUL</a:t>
            </a:r>
            <a:r>
              <a:rPr lang="cs-CZ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buNone/>
            </a:pPr>
            <a:r>
              <a:rPr lang="cs-CZ" dirty="0" smtClean="0"/>
              <a:t>LETNÍ OBUV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r>
              <a:rPr lang="cs-CZ" dirty="0" smtClean="0"/>
              <a:t>SILNÝCH VĚTV</a:t>
            </a:r>
            <a:r>
              <a:rPr lang="cs-CZ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Renata\AppData\Local\Microsoft\Windows\Temporary Internet Files\Content.IE5\M4416X4Q\MC900221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222" y="1127152"/>
            <a:ext cx="1829714" cy="9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nata\AppData\Local\Microsoft\Windows\Temporary Internet Files\Content.IE5\M4416X4Q\MC900221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68" y="2120190"/>
            <a:ext cx="1224136" cy="66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nata\AppData\Local\Microsoft\Windows\Temporary Internet Files\Content.IE5\SWR9AXXI\MP9004049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577" y="3573016"/>
            <a:ext cx="2696344" cy="192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22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3887" y="2142148"/>
            <a:ext cx="56650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použité </a:t>
            </a:r>
            <a:r>
              <a:rPr lang="cs-CZ" dirty="0" smtClean="0"/>
              <a:t>zdroje</a:t>
            </a:r>
            <a:r>
              <a:rPr lang="cs-CZ" dirty="0" smtClean="0"/>
              <a:t> 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163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275</Words>
  <Application>Microsoft Office PowerPoint</Application>
  <PresentationFormat>Předvádění na obrazovce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VZORY PODSTATNÝCH JMEN RODU ŽENSKÉHO</vt:lpstr>
      <vt:lpstr>ZAŘAĎ SLOVA KE VZORŮM</vt:lpstr>
      <vt:lpstr>KDO S KÝM ZÁVODIL?  VYLUŠTI, DOPLŇ  A ODŮVODNI PRAVOPIS</vt:lpstr>
      <vt:lpstr>SPOJ ZAČÁTKY A KONCE VĚT, DOPLŇ I, Í, Y, Ý</vt:lpstr>
      <vt:lpstr>ŘEŠENÍ</vt:lpstr>
      <vt:lpstr>PŘEVEĎ SLOVNÍ SPOJENÍ DO TVARŮ PODLE  ZADÁNÍ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VZORY PODSTATNÝCH JMEN RODU ŽENSKÉHO</dc:title>
  <dc:creator>Renata</dc:creator>
  <cp:lastModifiedBy>Renata</cp:lastModifiedBy>
  <cp:revision>77</cp:revision>
  <dcterms:created xsi:type="dcterms:W3CDTF">2012-08-24T14:58:18Z</dcterms:created>
  <dcterms:modified xsi:type="dcterms:W3CDTF">2013-02-05T19:38:38Z</dcterms:modified>
</cp:coreProperties>
</file>